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57" r:id="rId3"/>
    <p:sldId id="258" r:id="rId4"/>
    <p:sldId id="276" r:id="rId5"/>
    <p:sldId id="278" r:id="rId6"/>
    <p:sldId id="259" r:id="rId7"/>
    <p:sldId id="279" r:id="rId8"/>
    <p:sldId id="285" r:id="rId9"/>
    <p:sldId id="284" r:id="rId10"/>
    <p:sldId id="286" r:id="rId11"/>
    <p:sldId id="287" r:id="rId12"/>
    <p:sldId id="262" r:id="rId13"/>
    <p:sldId id="280" r:id="rId14"/>
    <p:sldId id="281" r:id="rId15"/>
    <p:sldId id="282" r:id="rId16"/>
    <p:sldId id="283" r:id="rId17"/>
    <p:sldId id="288" r:id="rId18"/>
    <p:sldId id="290" r:id="rId19"/>
    <p:sldId id="291" r:id="rId20"/>
    <p:sldId id="292" r:id="rId21"/>
    <p:sldId id="294" r:id="rId22"/>
    <p:sldId id="295" r:id="rId23"/>
    <p:sldId id="296" r:id="rId24"/>
    <p:sldId id="297" r:id="rId25"/>
    <p:sldId id="289" r:id="rId26"/>
    <p:sldId id="298" r:id="rId27"/>
    <p:sldId id="299" r:id="rId28"/>
    <p:sldId id="275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Nunito Sans ExtraBold" pitchFamily="2" charset="0"/>
      <p:bold r:id="rId36"/>
      <p:boldItalic r:id="rId37"/>
    </p:embeddedFont>
    <p:embeddedFont>
      <p:font typeface="Titillium Web" panose="00000500000000000000" pitchFamily="2" charset="0"/>
      <p:regular r:id="rId38"/>
      <p:bold r:id="rId39"/>
      <p:italic r:id="rId40"/>
      <p:boldItalic r:id="rId41"/>
    </p:embeddedFont>
    <p:embeddedFont>
      <p:font typeface="Titillium Web Light" panose="000004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293131-8BF4-425E-8F9D-60BC5B67ED28}" v="110" dt="2023-03-27T17:31:44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38" d="100"/>
          <a:sy n="138" d="100"/>
        </p:scale>
        <p:origin x="83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70801" cy="3708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David Martinez Vargas" userId="c632008b-f998-4b6d-b45a-5c056b487435" providerId="ADAL" clId="{4B293131-8BF4-425E-8F9D-60BC5B67ED28}"/>
    <pc:docChg chg="undo custSel modSld">
      <pc:chgData name="Juan David Martinez Vargas" userId="c632008b-f998-4b6d-b45a-5c056b487435" providerId="ADAL" clId="{4B293131-8BF4-425E-8F9D-60BC5B67ED28}" dt="2023-03-27T14:25:52.078" v="104" actId="1076"/>
      <pc:docMkLst>
        <pc:docMk/>
      </pc:docMkLst>
      <pc:sldChg chg="modSp mod">
        <pc:chgData name="Juan David Martinez Vargas" userId="c632008b-f998-4b6d-b45a-5c056b487435" providerId="ADAL" clId="{4B293131-8BF4-425E-8F9D-60BC5B67ED28}" dt="2023-03-27T14:25:52.078" v="104" actId="1076"/>
        <pc:sldMkLst>
          <pc:docMk/>
          <pc:sldMk cId="0" sldId="256"/>
        </pc:sldMkLst>
        <pc:spChg chg="mod">
          <ac:chgData name="Juan David Martinez Vargas" userId="c632008b-f998-4b6d-b45a-5c056b487435" providerId="ADAL" clId="{4B293131-8BF4-425E-8F9D-60BC5B67ED28}" dt="2023-03-27T14:25:52.078" v="104" actId="1076"/>
          <ac:spMkLst>
            <pc:docMk/>
            <pc:sldMk cId="0" sldId="256"/>
            <ac:spMk id="2" creationId="{07667080-EED8-D829-6689-582250D197DC}"/>
          </ac:spMkLst>
        </pc:spChg>
        <pc:spChg chg="mod">
          <ac:chgData name="Juan David Martinez Vargas" userId="c632008b-f998-4b6d-b45a-5c056b487435" providerId="ADAL" clId="{4B293131-8BF4-425E-8F9D-60BC5B67ED28}" dt="2023-03-27T14:23:29.828" v="94" actId="6549"/>
          <ac:spMkLst>
            <pc:docMk/>
            <pc:sldMk cId="0" sldId="256"/>
            <ac:spMk id="3" creationId="{E4D3BE62-9653-A8AD-FBD4-1A43E265E47F}"/>
          </ac:spMkLst>
        </pc:spChg>
        <pc:spChg chg="mod">
          <ac:chgData name="Juan David Martinez Vargas" userId="c632008b-f998-4b6d-b45a-5c056b487435" providerId="ADAL" clId="{4B293131-8BF4-425E-8F9D-60BC5B67ED28}" dt="2023-03-27T14:22:04.430" v="43" actId="20577"/>
          <ac:spMkLst>
            <pc:docMk/>
            <pc:sldMk cId="0" sldId="256"/>
            <ac:spMk id="54" creationId="{00000000-0000-0000-0000-000000000000}"/>
          </ac:spMkLst>
        </pc:spChg>
      </pc:sldChg>
    </pc:docChg>
  </pc:docChgLst>
  <pc:docChgLst>
    <pc:chgData name="JUAN DAVID MARTINEZ VARGAS" userId="c632008b-f998-4b6d-b45a-5c056b487435" providerId="ADAL" clId="{4B293131-8BF4-425E-8F9D-60BC5B67ED28}"/>
    <pc:docChg chg="undo custSel addSld delSld modSld sldOrd">
      <pc:chgData name="JUAN DAVID MARTINEZ VARGAS" userId="c632008b-f998-4b6d-b45a-5c056b487435" providerId="ADAL" clId="{4B293131-8BF4-425E-8F9D-60BC5B67ED28}" dt="2023-03-27T17:32:31.414" v="5341" actId="2711"/>
      <pc:docMkLst>
        <pc:docMk/>
      </pc:docMkLst>
      <pc:sldChg chg="modSp mod">
        <pc:chgData name="JUAN DAVID MARTINEZ VARGAS" userId="c632008b-f998-4b6d-b45a-5c056b487435" providerId="ADAL" clId="{4B293131-8BF4-425E-8F9D-60BC5B67ED28}" dt="2023-03-27T14:27:07.608" v="0" actId="20577"/>
        <pc:sldMkLst>
          <pc:docMk/>
          <pc:sldMk cId="0" sldId="256"/>
        </pc:sldMkLst>
        <pc:spChg chg="mod">
          <ac:chgData name="JUAN DAVID MARTINEZ VARGAS" userId="c632008b-f998-4b6d-b45a-5c056b487435" providerId="ADAL" clId="{4B293131-8BF4-425E-8F9D-60BC5B67ED28}" dt="2023-03-27T14:27:07.608" v="0" actId="20577"/>
          <ac:spMkLst>
            <pc:docMk/>
            <pc:sldMk cId="0" sldId="256"/>
            <ac:spMk id="54" creationId="{00000000-0000-0000-0000-000000000000}"/>
          </ac:spMkLst>
        </pc:spChg>
      </pc:sldChg>
      <pc:sldChg chg="modSp mod">
        <pc:chgData name="JUAN DAVID MARTINEZ VARGAS" userId="c632008b-f998-4b6d-b45a-5c056b487435" providerId="ADAL" clId="{4B293131-8BF4-425E-8F9D-60BC5B67ED28}" dt="2023-03-27T14:28:43.020" v="187" actId="122"/>
        <pc:sldMkLst>
          <pc:docMk/>
          <pc:sldMk cId="0" sldId="257"/>
        </pc:sldMkLst>
        <pc:spChg chg="mod">
          <ac:chgData name="JUAN DAVID MARTINEZ VARGAS" userId="c632008b-f998-4b6d-b45a-5c056b487435" providerId="ADAL" clId="{4B293131-8BF4-425E-8F9D-60BC5B67ED28}" dt="2023-03-27T14:28:43.020" v="187" actId="122"/>
          <ac:spMkLst>
            <pc:docMk/>
            <pc:sldMk cId="0" sldId="257"/>
            <ac:spMk id="60" creationId="{00000000-0000-0000-0000-000000000000}"/>
          </ac:spMkLst>
        </pc:spChg>
      </pc:sldChg>
      <pc:sldChg chg="addSp delSp modSp mod">
        <pc:chgData name="JUAN DAVID MARTINEZ VARGAS" userId="c632008b-f998-4b6d-b45a-5c056b487435" providerId="ADAL" clId="{4B293131-8BF4-425E-8F9D-60BC5B67ED28}" dt="2023-03-27T15:21:17.713" v="1403" actId="2711"/>
        <pc:sldMkLst>
          <pc:docMk/>
          <pc:sldMk cId="0" sldId="258"/>
        </pc:sldMkLst>
        <pc:spChg chg="add del mod">
          <ac:chgData name="JUAN DAVID MARTINEZ VARGAS" userId="c632008b-f998-4b6d-b45a-5c056b487435" providerId="ADAL" clId="{4B293131-8BF4-425E-8F9D-60BC5B67ED28}" dt="2023-03-27T14:31:46.762" v="196" actId="478"/>
          <ac:spMkLst>
            <pc:docMk/>
            <pc:sldMk cId="0" sldId="258"/>
            <ac:spMk id="3" creationId="{0A4D0EA1-D552-4481-928C-646C41C75259}"/>
          </ac:spMkLst>
        </pc:spChg>
        <pc:spChg chg="add del mod">
          <ac:chgData name="JUAN DAVID MARTINEZ VARGAS" userId="c632008b-f998-4b6d-b45a-5c056b487435" providerId="ADAL" clId="{4B293131-8BF4-425E-8F9D-60BC5B67ED28}" dt="2023-03-27T14:31:48.317" v="197" actId="478"/>
          <ac:spMkLst>
            <pc:docMk/>
            <pc:sldMk cId="0" sldId="258"/>
            <ac:spMk id="5" creationId="{3A58824A-5C15-470F-90F1-0B8B2FEE3029}"/>
          </ac:spMkLst>
        </pc:spChg>
        <pc:spChg chg="add mod">
          <ac:chgData name="JUAN DAVID MARTINEZ VARGAS" userId="c632008b-f998-4b6d-b45a-5c056b487435" providerId="ADAL" clId="{4B293131-8BF4-425E-8F9D-60BC5B67ED28}" dt="2023-03-27T15:21:17.713" v="1403" actId="2711"/>
          <ac:spMkLst>
            <pc:docMk/>
            <pc:sldMk cId="0" sldId="258"/>
            <ac:spMk id="8" creationId="{BA24299A-EA1C-4F29-BA5F-8FDFCD667B98}"/>
          </ac:spMkLst>
        </pc:spChg>
        <pc:spChg chg="add mod">
          <ac:chgData name="JUAN DAVID MARTINEZ VARGAS" userId="c632008b-f998-4b6d-b45a-5c056b487435" providerId="ADAL" clId="{4B293131-8BF4-425E-8F9D-60BC5B67ED28}" dt="2023-03-27T14:56:12.385" v="927" actId="207"/>
          <ac:spMkLst>
            <pc:docMk/>
            <pc:sldMk cId="0" sldId="258"/>
            <ac:spMk id="9" creationId="{2FE9A2D9-99EF-42F3-A347-932B2024A277}"/>
          </ac:spMkLst>
        </pc:spChg>
        <pc:spChg chg="del mod">
          <ac:chgData name="JUAN DAVID MARTINEZ VARGAS" userId="c632008b-f998-4b6d-b45a-5c056b487435" providerId="ADAL" clId="{4B293131-8BF4-425E-8F9D-60BC5B67ED28}" dt="2023-03-27T14:31:43.756" v="194" actId="478"/>
          <ac:spMkLst>
            <pc:docMk/>
            <pc:sldMk cId="0" sldId="258"/>
            <ac:spMk id="67" creationId="{00000000-0000-0000-0000-000000000000}"/>
          </ac:spMkLst>
        </pc:spChg>
        <pc:spChg chg="del">
          <ac:chgData name="JUAN DAVID MARTINEZ VARGAS" userId="c632008b-f998-4b6d-b45a-5c056b487435" providerId="ADAL" clId="{4B293131-8BF4-425E-8F9D-60BC5B67ED28}" dt="2023-03-27T14:31:45.111" v="195" actId="478"/>
          <ac:spMkLst>
            <pc:docMk/>
            <pc:sldMk cId="0" sldId="258"/>
            <ac:spMk id="68" creationId="{00000000-0000-0000-0000-000000000000}"/>
          </ac:spMkLst>
        </pc:spChg>
      </pc:sldChg>
      <pc:sldChg chg="addSp modSp mod">
        <pc:chgData name="JUAN DAVID MARTINEZ VARGAS" userId="c632008b-f998-4b6d-b45a-5c056b487435" providerId="ADAL" clId="{4B293131-8BF4-425E-8F9D-60BC5B67ED28}" dt="2023-03-27T15:22:31.407" v="1413" actId="2711"/>
        <pc:sldMkLst>
          <pc:docMk/>
          <pc:sldMk cId="0" sldId="259"/>
        </pc:sldMkLst>
        <pc:spChg chg="mod">
          <ac:chgData name="JUAN DAVID MARTINEZ VARGAS" userId="c632008b-f998-4b6d-b45a-5c056b487435" providerId="ADAL" clId="{4B293131-8BF4-425E-8F9D-60BC5B67ED28}" dt="2023-03-27T15:22:31.407" v="1413" actId="2711"/>
          <ac:spMkLst>
            <pc:docMk/>
            <pc:sldMk cId="0" sldId="259"/>
            <ac:spMk id="3" creationId="{EF4DFC0C-CFDC-B593-C990-1F34B3191F05}"/>
          </ac:spMkLst>
        </pc:spChg>
        <pc:spChg chg="add mod">
          <ac:chgData name="JUAN DAVID MARTINEZ VARGAS" userId="c632008b-f998-4b6d-b45a-5c056b487435" providerId="ADAL" clId="{4B293131-8BF4-425E-8F9D-60BC5B67ED28}" dt="2023-03-27T15:00:48.882" v="999" actId="20577"/>
          <ac:spMkLst>
            <pc:docMk/>
            <pc:sldMk cId="0" sldId="259"/>
            <ac:spMk id="17" creationId="{DEECA403-5EDD-4539-88AA-4D2074687428}"/>
          </ac:spMkLst>
        </pc:spChg>
        <pc:spChg chg="mod">
          <ac:chgData name="JUAN DAVID MARTINEZ VARGAS" userId="c632008b-f998-4b6d-b45a-5c056b487435" providerId="ADAL" clId="{4B293131-8BF4-425E-8F9D-60BC5B67ED28}" dt="2023-03-27T15:22:14.329" v="1411" actId="1076"/>
          <ac:spMkLst>
            <pc:docMk/>
            <pc:sldMk cId="0" sldId="259"/>
            <ac:spMk id="78" creationId="{00000000-0000-0000-0000-000000000000}"/>
          </ac:spMkLst>
        </pc:spChg>
        <pc:spChg chg="mod">
          <ac:chgData name="JUAN DAVID MARTINEZ VARGAS" userId="c632008b-f998-4b6d-b45a-5c056b487435" providerId="ADAL" clId="{4B293131-8BF4-425E-8F9D-60BC5B67ED28}" dt="2023-03-27T15:22:17.654" v="1412" actId="1076"/>
          <ac:spMkLst>
            <pc:docMk/>
            <pc:sldMk cId="0" sldId="259"/>
            <ac:spMk id="81" creationId="{00000000-0000-0000-0000-000000000000}"/>
          </ac:spMkLst>
        </pc:spChg>
        <pc:spChg chg="mod">
          <ac:chgData name="JUAN DAVID MARTINEZ VARGAS" userId="c632008b-f998-4b6d-b45a-5c056b487435" providerId="ADAL" clId="{4B293131-8BF4-425E-8F9D-60BC5B67ED28}" dt="2023-03-27T15:22:12.160" v="1409" actId="14100"/>
          <ac:spMkLst>
            <pc:docMk/>
            <pc:sldMk cId="0" sldId="259"/>
            <ac:spMk id="82" creationId="{00000000-0000-0000-0000-000000000000}"/>
          </ac:spMkLst>
        </pc:spChg>
        <pc:spChg chg="mod">
          <ac:chgData name="JUAN DAVID MARTINEZ VARGAS" userId="c632008b-f998-4b6d-b45a-5c056b487435" providerId="ADAL" clId="{4B293131-8BF4-425E-8F9D-60BC5B67ED28}" dt="2023-03-27T15:22:12.160" v="1409" actId="14100"/>
          <ac:spMkLst>
            <pc:docMk/>
            <pc:sldMk cId="0" sldId="259"/>
            <ac:spMk id="83" creationId="{00000000-0000-0000-0000-000000000000}"/>
          </ac:spMkLst>
        </pc:spChg>
        <pc:spChg chg="mod">
          <ac:chgData name="JUAN DAVID MARTINEZ VARGAS" userId="c632008b-f998-4b6d-b45a-5c056b487435" providerId="ADAL" clId="{4B293131-8BF4-425E-8F9D-60BC5B67ED28}" dt="2023-03-27T15:22:12.160" v="1409" actId="14100"/>
          <ac:spMkLst>
            <pc:docMk/>
            <pc:sldMk cId="0" sldId="259"/>
            <ac:spMk id="84" creationId="{00000000-0000-0000-0000-000000000000}"/>
          </ac:spMkLst>
        </pc:spChg>
        <pc:spChg chg="mod">
          <ac:chgData name="JUAN DAVID MARTINEZ VARGAS" userId="c632008b-f998-4b6d-b45a-5c056b487435" providerId="ADAL" clId="{4B293131-8BF4-425E-8F9D-60BC5B67ED28}" dt="2023-03-27T15:22:12.160" v="1409" actId="14100"/>
          <ac:spMkLst>
            <pc:docMk/>
            <pc:sldMk cId="0" sldId="259"/>
            <ac:spMk id="85" creationId="{00000000-0000-0000-0000-000000000000}"/>
          </ac:spMkLst>
        </pc:spChg>
        <pc:spChg chg="mod">
          <ac:chgData name="JUAN DAVID MARTINEZ VARGAS" userId="c632008b-f998-4b6d-b45a-5c056b487435" providerId="ADAL" clId="{4B293131-8BF4-425E-8F9D-60BC5B67ED28}" dt="2023-03-27T15:22:12.160" v="1409" actId="14100"/>
          <ac:spMkLst>
            <pc:docMk/>
            <pc:sldMk cId="0" sldId="259"/>
            <ac:spMk id="86" creationId="{00000000-0000-0000-0000-000000000000}"/>
          </ac:spMkLst>
        </pc:spChg>
        <pc:spChg chg="mod">
          <ac:chgData name="JUAN DAVID MARTINEZ VARGAS" userId="c632008b-f998-4b6d-b45a-5c056b487435" providerId="ADAL" clId="{4B293131-8BF4-425E-8F9D-60BC5B67ED28}" dt="2023-03-27T15:22:12.160" v="1409" actId="14100"/>
          <ac:spMkLst>
            <pc:docMk/>
            <pc:sldMk cId="0" sldId="259"/>
            <ac:spMk id="87" creationId="{00000000-0000-0000-0000-000000000000}"/>
          </ac:spMkLst>
        </pc:spChg>
        <pc:spChg chg="mod">
          <ac:chgData name="JUAN DAVID MARTINEZ VARGAS" userId="c632008b-f998-4b6d-b45a-5c056b487435" providerId="ADAL" clId="{4B293131-8BF4-425E-8F9D-60BC5B67ED28}" dt="2023-03-27T15:22:12.160" v="1409" actId="14100"/>
          <ac:spMkLst>
            <pc:docMk/>
            <pc:sldMk cId="0" sldId="259"/>
            <ac:spMk id="88" creationId="{00000000-0000-0000-0000-000000000000}"/>
          </ac:spMkLst>
        </pc:spChg>
        <pc:grpChg chg="mod">
          <ac:chgData name="JUAN DAVID MARTINEZ VARGAS" userId="c632008b-f998-4b6d-b45a-5c056b487435" providerId="ADAL" clId="{4B293131-8BF4-425E-8F9D-60BC5B67ED28}" dt="2023-03-27T15:01:56.328" v="1034" actId="14100"/>
          <ac:grpSpMkLst>
            <pc:docMk/>
            <pc:sldMk cId="0" sldId="259"/>
            <ac:grpSpMk id="77" creationId="{00000000-0000-0000-0000-000000000000}"/>
          </ac:grpSpMkLst>
        </pc:grpChg>
      </pc:sldChg>
      <pc:sldChg chg="del">
        <pc:chgData name="JUAN DAVID MARTINEZ VARGAS" userId="c632008b-f998-4b6d-b45a-5c056b487435" providerId="ADAL" clId="{4B293131-8BF4-425E-8F9D-60BC5B67ED28}" dt="2023-03-27T14:31:59.851" v="199" actId="47"/>
        <pc:sldMkLst>
          <pc:docMk/>
          <pc:sldMk cId="0" sldId="260"/>
        </pc:sldMkLst>
      </pc:sldChg>
      <pc:sldChg chg="del">
        <pc:chgData name="JUAN DAVID MARTINEZ VARGAS" userId="c632008b-f998-4b6d-b45a-5c056b487435" providerId="ADAL" clId="{4B293131-8BF4-425E-8F9D-60BC5B67ED28}" dt="2023-03-27T14:32:07.093" v="200" actId="47"/>
        <pc:sldMkLst>
          <pc:docMk/>
          <pc:sldMk cId="0" sldId="261"/>
        </pc:sldMkLst>
      </pc:sldChg>
      <pc:sldChg chg="addSp modSp mod">
        <pc:chgData name="JUAN DAVID MARTINEZ VARGAS" userId="c632008b-f998-4b6d-b45a-5c056b487435" providerId="ADAL" clId="{4B293131-8BF4-425E-8F9D-60BC5B67ED28}" dt="2023-03-27T15:20:54.076" v="1402" actId="20577"/>
        <pc:sldMkLst>
          <pc:docMk/>
          <pc:sldMk cId="0" sldId="262"/>
        </pc:sldMkLst>
        <pc:spChg chg="add mod">
          <ac:chgData name="JUAN DAVID MARTINEZ VARGAS" userId="c632008b-f998-4b6d-b45a-5c056b487435" providerId="ADAL" clId="{4B293131-8BF4-425E-8F9D-60BC5B67ED28}" dt="2023-03-27T15:20:54.076" v="1402" actId="20577"/>
          <ac:spMkLst>
            <pc:docMk/>
            <pc:sldMk cId="0" sldId="262"/>
            <ac:spMk id="23" creationId="{40DE5761-A914-401A-99B2-7A87C086DDB6}"/>
          </ac:spMkLst>
        </pc:spChg>
      </pc:sldChg>
      <pc:sldChg chg="addSp modSp del">
        <pc:chgData name="JUAN DAVID MARTINEZ VARGAS" userId="c632008b-f998-4b6d-b45a-5c056b487435" providerId="ADAL" clId="{4B293131-8BF4-425E-8F9D-60BC5B67ED28}" dt="2023-03-27T15:23:35.688" v="1419" actId="47"/>
        <pc:sldMkLst>
          <pc:docMk/>
          <pc:sldMk cId="0" sldId="263"/>
        </pc:sldMkLst>
        <pc:spChg chg="add mod">
          <ac:chgData name="JUAN DAVID MARTINEZ VARGAS" userId="c632008b-f998-4b6d-b45a-5c056b487435" providerId="ADAL" clId="{4B293131-8BF4-425E-8F9D-60BC5B67ED28}" dt="2023-03-27T15:23:10.575" v="1416"/>
          <ac:spMkLst>
            <pc:docMk/>
            <pc:sldMk cId="0" sldId="263"/>
            <ac:spMk id="20" creationId="{202B899D-465D-4264-B60E-4F08C0BBDE5B}"/>
          </ac:spMkLst>
        </pc:spChg>
      </pc:sldChg>
      <pc:sldChg chg="addSp delSp modSp del mod">
        <pc:chgData name="JUAN DAVID MARTINEZ VARGAS" userId="c632008b-f998-4b6d-b45a-5c056b487435" providerId="ADAL" clId="{4B293131-8BF4-425E-8F9D-60BC5B67ED28}" dt="2023-03-27T16:18:15.681" v="1707" actId="47"/>
        <pc:sldMkLst>
          <pc:docMk/>
          <pc:sldMk cId="0" sldId="264"/>
        </pc:sldMkLst>
        <pc:spChg chg="del">
          <ac:chgData name="JUAN DAVID MARTINEZ VARGAS" userId="c632008b-f998-4b6d-b45a-5c056b487435" providerId="ADAL" clId="{4B293131-8BF4-425E-8F9D-60BC5B67ED28}" dt="2023-03-27T14:35:59.133" v="453" actId="478"/>
          <ac:spMkLst>
            <pc:docMk/>
            <pc:sldMk cId="0" sldId="264"/>
            <ac:spMk id="2" creationId="{49CDD844-20DD-5CDE-D6CE-1706228B3B62}"/>
          </ac:spMkLst>
        </pc:spChg>
        <pc:spChg chg="add mod">
          <ac:chgData name="JUAN DAVID MARTINEZ VARGAS" userId="c632008b-f998-4b6d-b45a-5c056b487435" providerId="ADAL" clId="{4B293131-8BF4-425E-8F9D-60BC5B67ED28}" dt="2023-03-27T16:12:31.776" v="1442"/>
          <ac:spMkLst>
            <pc:docMk/>
            <pc:sldMk cId="0" sldId="264"/>
            <ac:spMk id="8" creationId="{79A74BC5-DF84-4F12-9683-90C752F987FF}"/>
          </ac:spMkLst>
        </pc:spChg>
        <pc:spChg chg="del">
          <ac:chgData name="JUAN DAVID MARTINEZ VARGAS" userId="c632008b-f998-4b6d-b45a-5c056b487435" providerId="ADAL" clId="{4B293131-8BF4-425E-8F9D-60BC5B67ED28}" dt="2023-03-27T14:36:38.509" v="468" actId="478"/>
          <ac:spMkLst>
            <pc:docMk/>
            <pc:sldMk cId="0" sldId="264"/>
            <ac:spMk id="175" creationId="{00000000-0000-0000-0000-000000000000}"/>
          </ac:spMkLst>
        </pc:spChg>
        <pc:spChg chg="del">
          <ac:chgData name="JUAN DAVID MARTINEZ VARGAS" userId="c632008b-f998-4b6d-b45a-5c056b487435" providerId="ADAL" clId="{4B293131-8BF4-425E-8F9D-60BC5B67ED28}" dt="2023-03-27T14:36:39.997" v="469" actId="478"/>
          <ac:spMkLst>
            <pc:docMk/>
            <pc:sldMk cId="0" sldId="264"/>
            <ac:spMk id="176" creationId="{00000000-0000-0000-0000-000000000000}"/>
          </ac:spMkLst>
        </pc:spChg>
        <pc:spChg chg="del mod">
          <ac:chgData name="JUAN DAVID MARTINEZ VARGAS" userId="c632008b-f998-4b6d-b45a-5c056b487435" providerId="ADAL" clId="{4B293131-8BF4-425E-8F9D-60BC5B67ED28}" dt="2023-03-27T14:36:37.778" v="467" actId="478"/>
          <ac:spMkLst>
            <pc:docMk/>
            <pc:sldMk cId="0" sldId="264"/>
            <ac:spMk id="177" creationId="{00000000-0000-0000-0000-000000000000}"/>
          </ac:spMkLst>
        </pc:spChg>
        <pc:picChg chg="del">
          <ac:chgData name="JUAN DAVID MARTINEZ VARGAS" userId="c632008b-f998-4b6d-b45a-5c056b487435" providerId="ADAL" clId="{4B293131-8BF4-425E-8F9D-60BC5B67ED28}" dt="2023-03-27T14:36:34.775" v="465" actId="478"/>
          <ac:picMkLst>
            <pc:docMk/>
            <pc:sldMk cId="0" sldId="264"/>
            <ac:picMk id="173" creationId="{00000000-0000-0000-0000-000000000000}"/>
          </ac:picMkLst>
        </pc:picChg>
      </pc:sldChg>
      <pc:sldChg chg="del">
        <pc:chgData name="JUAN DAVID MARTINEZ VARGAS" userId="c632008b-f998-4b6d-b45a-5c056b487435" providerId="ADAL" clId="{4B293131-8BF4-425E-8F9D-60BC5B67ED28}" dt="2023-03-27T14:36:02.593" v="454" actId="47"/>
        <pc:sldMkLst>
          <pc:docMk/>
          <pc:sldMk cId="0" sldId="265"/>
        </pc:sldMkLst>
      </pc:sldChg>
      <pc:sldChg chg="del">
        <pc:chgData name="JUAN DAVID MARTINEZ VARGAS" userId="c632008b-f998-4b6d-b45a-5c056b487435" providerId="ADAL" clId="{4B293131-8BF4-425E-8F9D-60BC5B67ED28}" dt="2023-03-27T14:36:03.893" v="455" actId="47"/>
        <pc:sldMkLst>
          <pc:docMk/>
          <pc:sldMk cId="0" sldId="266"/>
        </pc:sldMkLst>
      </pc:sldChg>
      <pc:sldChg chg="del">
        <pc:chgData name="JUAN DAVID MARTINEZ VARGAS" userId="c632008b-f998-4b6d-b45a-5c056b487435" providerId="ADAL" clId="{4B293131-8BF4-425E-8F9D-60BC5B67ED28}" dt="2023-03-27T14:36:05.444" v="456" actId="47"/>
        <pc:sldMkLst>
          <pc:docMk/>
          <pc:sldMk cId="0" sldId="267"/>
        </pc:sldMkLst>
      </pc:sldChg>
      <pc:sldChg chg="del">
        <pc:chgData name="JUAN DAVID MARTINEZ VARGAS" userId="c632008b-f998-4b6d-b45a-5c056b487435" providerId="ADAL" clId="{4B293131-8BF4-425E-8F9D-60BC5B67ED28}" dt="2023-03-27T14:36:06.906" v="457" actId="47"/>
        <pc:sldMkLst>
          <pc:docMk/>
          <pc:sldMk cId="0" sldId="268"/>
        </pc:sldMkLst>
      </pc:sldChg>
      <pc:sldChg chg="del">
        <pc:chgData name="JUAN DAVID MARTINEZ VARGAS" userId="c632008b-f998-4b6d-b45a-5c056b487435" providerId="ADAL" clId="{4B293131-8BF4-425E-8F9D-60BC5B67ED28}" dt="2023-03-27T14:36:08.233" v="458" actId="47"/>
        <pc:sldMkLst>
          <pc:docMk/>
          <pc:sldMk cId="0" sldId="269"/>
        </pc:sldMkLst>
      </pc:sldChg>
      <pc:sldChg chg="del">
        <pc:chgData name="JUAN DAVID MARTINEZ VARGAS" userId="c632008b-f998-4b6d-b45a-5c056b487435" providerId="ADAL" clId="{4B293131-8BF4-425E-8F9D-60BC5B67ED28}" dt="2023-03-27T14:36:11.521" v="459" actId="47"/>
        <pc:sldMkLst>
          <pc:docMk/>
          <pc:sldMk cId="0" sldId="270"/>
        </pc:sldMkLst>
      </pc:sldChg>
      <pc:sldChg chg="del">
        <pc:chgData name="JUAN DAVID MARTINEZ VARGAS" userId="c632008b-f998-4b6d-b45a-5c056b487435" providerId="ADAL" clId="{4B293131-8BF4-425E-8F9D-60BC5B67ED28}" dt="2023-03-27T14:36:13.621" v="460" actId="47"/>
        <pc:sldMkLst>
          <pc:docMk/>
          <pc:sldMk cId="0" sldId="271"/>
        </pc:sldMkLst>
      </pc:sldChg>
      <pc:sldChg chg="del">
        <pc:chgData name="JUAN DAVID MARTINEZ VARGAS" userId="c632008b-f998-4b6d-b45a-5c056b487435" providerId="ADAL" clId="{4B293131-8BF4-425E-8F9D-60BC5B67ED28}" dt="2023-03-27T14:36:14.656" v="461" actId="47"/>
        <pc:sldMkLst>
          <pc:docMk/>
          <pc:sldMk cId="0" sldId="272"/>
        </pc:sldMkLst>
      </pc:sldChg>
      <pc:sldChg chg="del">
        <pc:chgData name="JUAN DAVID MARTINEZ VARGAS" userId="c632008b-f998-4b6d-b45a-5c056b487435" providerId="ADAL" clId="{4B293131-8BF4-425E-8F9D-60BC5B67ED28}" dt="2023-03-27T14:36:17.205" v="462" actId="47"/>
        <pc:sldMkLst>
          <pc:docMk/>
          <pc:sldMk cId="0" sldId="273"/>
        </pc:sldMkLst>
      </pc:sldChg>
      <pc:sldChg chg="del">
        <pc:chgData name="JUAN DAVID MARTINEZ VARGAS" userId="c632008b-f998-4b6d-b45a-5c056b487435" providerId="ADAL" clId="{4B293131-8BF4-425E-8F9D-60BC5B67ED28}" dt="2023-03-27T14:36:26.434" v="463" actId="47"/>
        <pc:sldMkLst>
          <pc:docMk/>
          <pc:sldMk cId="0" sldId="274"/>
        </pc:sldMkLst>
      </pc:sldChg>
      <pc:sldChg chg="modSp mod">
        <pc:chgData name="JUAN DAVID MARTINEZ VARGAS" userId="c632008b-f998-4b6d-b45a-5c056b487435" providerId="ADAL" clId="{4B293131-8BF4-425E-8F9D-60BC5B67ED28}" dt="2023-03-27T16:45:24.079" v="2411" actId="108"/>
        <pc:sldMkLst>
          <pc:docMk/>
          <pc:sldMk cId="0" sldId="275"/>
        </pc:sldMkLst>
        <pc:spChg chg="mod">
          <ac:chgData name="JUAN DAVID MARTINEZ VARGAS" userId="c632008b-f998-4b6d-b45a-5c056b487435" providerId="ADAL" clId="{4B293131-8BF4-425E-8F9D-60BC5B67ED28}" dt="2023-03-27T16:45:24.079" v="2411" actId="108"/>
          <ac:spMkLst>
            <pc:docMk/>
            <pc:sldMk cId="0" sldId="275"/>
            <ac:spMk id="2" creationId="{B514D0B7-0764-9441-B457-37408B98BDD1}"/>
          </ac:spMkLst>
        </pc:spChg>
      </pc:sldChg>
      <pc:sldChg chg="addSp delSp modSp add mod">
        <pc:chgData name="JUAN DAVID MARTINEZ VARGAS" userId="c632008b-f998-4b6d-b45a-5c056b487435" providerId="ADAL" clId="{4B293131-8BF4-425E-8F9D-60BC5B67ED28}" dt="2023-03-27T15:21:42.900" v="1405" actId="2711"/>
        <pc:sldMkLst>
          <pc:docMk/>
          <pc:sldMk cId="1201582211" sldId="276"/>
        </pc:sldMkLst>
        <pc:spChg chg="del">
          <ac:chgData name="JUAN DAVID MARTINEZ VARGAS" userId="c632008b-f998-4b6d-b45a-5c056b487435" providerId="ADAL" clId="{4B293131-8BF4-425E-8F9D-60BC5B67ED28}" dt="2023-03-27T14:43:47.227" v="506" actId="478"/>
          <ac:spMkLst>
            <pc:docMk/>
            <pc:sldMk cId="1201582211" sldId="276"/>
            <ac:spMk id="3" creationId="{EF4DFC0C-CFDC-B593-C990-1F34B3191F05}"/>
          </ac:spMkLst>
        </pc:spChg>
        <pc:spChg chg="add mod">
          <ac:chgData name="JUAN DAVID MARTINEZ VARGAS" userId="c632008b-f998-4b6d-b45a-5c056b487435" providerId="ADAL" clId="{4B293131-8BF4-425E-8F9D-60BC5B67ED28}" dt="2023-03-27T14:49:18.412" v="630" actId="108"/>
          <ac:spMkLst>
            <pc:docMk/>
            <pc:sldMk cId="1201582211" sldId="276"/>
            <ac:spMk id="17" creationId="{9862BB7E-329A-4AC1-A169-FE0091FEEA3E}"/>
          </ac:spMkLst>
        </pc:spChg>
        <pc:spChg chg="add mod">
          <ac:chgData name="JUAN DAVID MARTINEZ VARGAS" userId="c632008b-f998-4b6d-b45a-5c056b487435" providerId="ADAL" clId="{4B293131-8BF4-425E-8F9D-60BC5B67ED28}" dt="2023-03-27T15:21:33.294" v="1404" actId="2711"/>
          <ac:spMkLst>
            <pc:docMk/>
            <pc:sldMk cId="1201582211" sldId="276"/>
            <ac:spMk id="19" creationId="{3FE4923B-8F99-4C33-B289-8DDC7BCAD348}"/>
          </ac:spMkLst>
        </pc:spChg>
        <pc:spChg chg="add mod">
          <ac:chgData name="JUAN DAVID MARTINEZ VARGAS" userId="c632008b-f998-4b6d-b45a-5c056b487435" providerId="ADAL" clId="{4B293131-8BF4-425E-8F9D-60BC5B67ED28}" dt="2023-03-27T15:21:42.900" v="1405" actId="2711"/>
          <ac:spMkLst>
            <pc:docMk/>
            <pc:sldMk cId="1201582211" sldId="276"/>
            <ac:spMk id="21" creationId="{7D7F43A6-2FB4-4D68-B870-5D276AF7428C}"/>
          </ac:spMkLst>
        </pc:spChg>
        <pc:spChg chg="add mod">
          <ac:chgData name="JUAN DAVID MARTINEZ VARGAS" userId="c632008b-f998-4b6d-b45a-5c056b487435" providerId="ADAL" clId="{4B293131-8BF4-425E-8F9D-60BC5B67ED28}" dt="2023-03-27T15:21:42.900" v="1405" actId="2711"/>
          <ac:spMkLst>
            <pc:docMk/>
            <pc:sldMk cId="1201582211" sldId="276"/>
            <ac:spMk id="22" creationId="{857A8FA5-9D9E-4752-B0C0-23336280D720}"/>
          </ac:spMkLst>
        </pc:spChg>
        <pc:grpChg chg="del">
          <ac:chgData name="JUAN DAVID MARTINEZ VARGAS" userId="c632008b-f998-4b6d-b45a-5c056b487435" providerId="ADAL" clId="{4B293131-8BF4-425E-8F9D-60BC5B67ED28}" dt="2023-03-27T14:43:48.572" v="507" actId="478"/>
          <ac:grpSpMkLst>
            <pc:docMk/>
            <pc:sldMk cId="1201582211" sldId="276"/>
            <ac:grpSpMk id="77" creationId="{00000000-0000-0000-0000-000000000000}"/>
          </ac:grpSpMkLst>
        </pc:grpChg>
        <pc:picChg chg="add mod">
          <ac:chgData name="JUAN DAVID MARTINEZ VARGAS" userId="c632008b-f998-4b6d-b45a-5c056b487435" providerId="ADAL" clId="{4B293131-8BF4-425E-8F9D-60BC5B67ED28}" dt="2023-03-27T14:48:35.242" v="623" actId="1076"/>
          <ac:picMkLst>
            <pc:docMk/>
            <pc:sldMk cId="1201582211" sldId="276"/>
            <ac:picMk id="18" creationId="{8D7F09BA-99CA-4622-A873-AEC1418A6AB9}"/>
          </ac:picMkLst>
        </pc:picChg>
        <pc:picChg chg="add mod">
          <ac:chgData name="JUAN DAVID MARTINEZ VARGAS" userId="c632008b-f998-4b6d-b45a-5c056b487435" providerId="ADAL" clId="{4B293131-8BF4-425E-8F9D-60BC5B67ED28}" dt="2023-03-27T14:48:43.144" v="627" actId="1076"/>
          <ac:picMkLst>
            <pc:docMk/>
            <pc:sldMk cId="1201582211" sldId="276"/>
            <ac:picMk id="20" creationId="{B235F239-2520-4A75-8BDA-8B0875DEC7A5}"/>
          </ac:picMkLst>
        </pc:picChg>
      </pc:sldChg>
      <pc:sldChg chg="del">
        <pc:chgData name="JUAN DAVID MARTINEZ VARGAS" userId="c632008b-f998-4b6d-b45a-5c056b487435" providerId="ADAL" clId="{4B293131-8BF4-425E-8F9D-60BC5B67ED28}" dt="2023-03-27T14:36:30.850" v="464" actId="47"/>
        <pc:sldMkLst>
          <pc:docMk/>
          <pc:sldMk cId="1201582211" sldId="276"/>
        </pc:sldMkLst>
      </pc:sldChg>
      <pc:sldChg chg="new del">
        <pc:chgData name="JUAN DAVID MARTINEZ VARGAS" userId="c632008b-f998-4b6d-b45a-5c056b487435" providerId="ADAL" clId="{4B293131-8BF4-425E-8F9D-60BC5B67ED28}" dt="2023-03-27T14:43:07.607" v="471" actId="47"/>
        <pc:sldMkLst>
          <pc:docMk/>
          <pc:sldMk cId="2461310777" sldId="276"/>
        </pc:sldMkLst>
      </pc:sldChg>
      <pc:sldChg chg="add del">
        <pc:chgData name="JUAN DAVID MARTINEZ VARGAS" userId="c632008b-f998-4b6d-b45a-5c056b487435" providerId="ADAL" clId="{4B293131-8BF4-425E-8F9D-60BC5B67ED28}" dt="2023-03-27T14:43:24.204" v="474"/>
        <pc:sldMkLst>
          <pc:docMk/>
          <pc:sldMk cId="858759748" sldId="277"/>
        </pc:sldMkLst>
      </pc:sldChg>
      <pc:sldChg chg="addSp modSp new del mod">
        <pc:chgData name="JUAN DAVID MARTINEZ VARGAS" userId="c632008b-f998-4b6d-b45a-5c056b487435" providerId="ADAL" clId="{4B293131-8BF4-425E-8F9D-60BC5B67ED28}" dt="2023-03-27T14:59:29.699" v="962" actId="47"/>
        <pc:sldMkLst>
          <pc:docMk/>
          <pc:sldMk cId="1718055628" sldId="277"/>
        </pc:sldMkLst>
        <pc:spChg chg="add mod">
          <ac:chgData name="JUAN DAVID MARTINEZ VARGAS" userId="c632008b-f998-4b6d-b45a-5c056b487435" providerId="ADAL" clId="{4B293131-8BF4-425E-8F9D-60BC5B67ED28}" dt="2023-03-27T14:50:33.301" v="676" actId="20577"/>
          <ac:spMkLst>
            <pc:docMk/>
            <pc:sldMk cId="1718055628" sldId="277"/>
            <ac:spMk id="2" creationId="{00D766AA-230A-4BE2-BCF3-571F449C1725}"/>
          </ac:spMkLst>
        </pc:spChg>
        <pc:picChg chg="add mod">
          <ac:chgData name="JUAN DAVID MARTINEZ VARGAS" userId="c632008b-f998-4b6d-b45a-5c056b487435" providerId="ADAL" clId="{4B293131-8BF4-425E-8F9D-60BC5B67ED28}" dt="2023-03-27T14:50:54.698" v="677"/>
          <ac:picMkLst>
            <pc:docMk/>
            <pc:sldMk cId="1718055628" sldId="277"/>
            <ac:picMk id="3" creationId="{4F8EA13E-CEE7-4813-A30A-EE0FEE90E95B}"/>
          </ac:picMkLst>
        </pc:picChg>
        <pc:picChg chg="add mod">
          <ac:chgData name="JUAN DAVID MARTINEZ VARGAS" userId="c632008b-f998-4b6d-b45a-5c056b487435" providerId="ADAL" clId="{4B293131-8BF4-425E-8F9D-60BC5B67ED28}" dt="2023-03-27T14:50:54.698" v="677"/>
          <ac:picMkLst>
            <pc:docMk/>
            <pc:sldMk cId="1718055628" sldId="277"/>
            <ac:picMk id="4" creationId="{FC206226-62F3-4B17-89D7-2F04D0218491}"/>
          </ac:picMkLst>
        </pc:picChg>
        <pc:picChg chg="add mod">
          <ac:chgData name="JUAN DAVID MARTINEZ VARGAS" userId="c632008b-f998-4b6d-b45a-5c056b487435" providerId="ADAL" clId="{4B293131-8BF4-425E-8F9D-60BC5B67ED28}" dt="2023-03-27T14:50:54.698" v="677"/>
          <ac:picMkLst>
            <pc:docMk/>
            <pc:sldMk cId="1718055628" sldId="277"/>
            <ac:picMk id="5" creationId="{26BB61F0-D57A-4BB2-994A-828A2DAD36B1}"/>
          </ac:picMkLst>
        </pc:picChg>
        <pc:picChg chg="add mod">
          <ac:chgData name="JUAN DAVID MARTINEZ VARGAS" userId="c632008b-f998-4b6d-b45a-5c056b487435" providerId="ADAL" clId="{4B293131-8BF4-425E-8F9D-60BC5B67ED28}" dt="2023-03-27T14:50:54.698" v="677"/>
          <ac:picMkLst>
            <pc:docMk/>
            <pc:sldMk cId="1718055628" sldId="277"/>
            <ac:picMk id="6" creationId="{46730AD9-E0A6-4183-AC5F-247D7648C3C0}"/>
          </ac:picMkLst>
        </pc:picChg>
        <pc:picChg chg="add mod">
          <ac:chgData name="JUAN DAVID MARTINEZ VARGAS" userId="c632008b-f998-4b6d-b45a-5c056b487435" providerId="ADAL" clId="{4B293131-8BF4-425E-8F9D-60BC5B67ED28}" dt="2023-03-27T14:50:54.698" v="677"/>
          <ac:picMkLst>
            <pc:docMk/>
            <pc:sldMk cId="1718055628" sldId="277"/>
            <ac:picMk id="7" creationId="{2714081E-4C18-48E2-AFAA-6025FDBAEEE1}"/>
          </ac:picMkLst>
        </pc:picChg>
        <pc:picChg chg="add mod">
          <ac:chgData name="JUAN DAVID MARTINEZ VARGAS" userId="c632008b-f998-4b6d-b45a-5c056b487435" providerId="ADAL" clId="{4B293131-8BF4-425E-8F9D-60BC5B67ED28}" dt="2023-03-27T14:50:54.698" v="677"/>
          <ac:picMkLst>
            <pc:docMk/>
            <pc:sldMk cId="1718055628" sldId="277"/>
            <ac:picMk id="8" creationId="{D087003C-7049-47E3-9083-E394B6520799}"/>
          </ac:picMkLst>
        </pc:picChg>
        <pc:picChg chg="add mod">
          <ac:chgData name="JUAN DAVID MARTINEZ VARGAS" userId="c632008b-f998-4b6d-b45a-5c056b487435" providerId="ADAL" clId="{4B293131-8BF4-425E-8F9D-60BC5B67ED28}" dt="2023-03-27T14:50:54.698" v="677"/>
          <ac:picMkLst>
            <pc:docMk/>
            <pc:sldMk cId="1718055628" sldId="277"/>
            <ac:picMk id="9" creationId="{7EAC4656-908D-4240-A0EF-3DA24DE1FC3F}"/>
          </ac:picMkLst>
        </pc:picChg>
      </pc:sldChg>
      <pc:sldChg chg="addSp modSp new mod">
        <pc:chgData name="JUAN DAVID MARTINEZ VARGAS" userId="c632008b-f998-4b6d-b45a-5c056b487435" providerId="ADAL" clId="{4B293131-8BF4-425E-8F9D-60BC5B67ED28}" dt="2023-03-27T15:21:51.243" v="1406" actId="2711"/>
        <pc:sldMkLst>
          <pc:docMk/>
          <pc:sldMk cId="2824159218" sldId="278"/>
        </pc:sldMkLst>
        <pc:spChg chg="add mod">
          <ac:chgData name="JUAN DAVID MARTINEZ VARGAS" userId="c632008b-f998-4b6d-b45a-5c056b487435" providerId="ADAL" clId="{4B293131-8BF4-425E-8F9D-60BC5B67ED28}" dt="2023-03-27T14:51:31.924" v="712" actId="20577"/>
          <ac:spMkLst>
            <pc:docMk/>
            <pc:sldMk cId="2824159218" sldId="278"/>
            <ac:spMk id="2" creationId="{5EAA4681-E5A1-4BAF-9E55-F0C43093B232}"/>
          </ac:spMkLst>
        </pc:spChg>
        <pc:spChg chg="add mod">
          <ac:chgData name="JUAN DAVID MARTINEZ VARGAS" userId="c632008b-f998-4b6d-b45a-5c056b487435" providerId="ADAL" clId="{4B293131-8BF4-425E-8F9D-60BC5B67ED28}" dt="2023-03-27T15:21:51.243" v="1406" actId="2711"/>
          <ac:spMkLst>
            <pc:docMk/>
            <pc:sldMk cId="2824159218" sldId="278"/>
            <ac:spMk id="5" creationId="{0F72457B-9E22-46AA-B6AA-89B71124CB31}"/>
          </ac:spMkLst>
        </pc:spChg>
        <pc:spChg chg="add mod">
          <ac:chgData name="JUAN DAVID MARTINEZ VARGAS" userId="c632008b-f998-4b6d-b45a-5c056b487435" providerId="ADAL" clId="{4B293131-8BF4-425E-8F9D-60BC5B67ED28}" dt="2023-03-27T15:21:51.243" v="1406" actId="2711"/>
          <ac:spMkLst>
            <pc:docMk/>
            <pc:sldMk cId="2824159218" sldId="278"/>
            <ac:spMk id="7" creationId="{70B3240B-A57B-4163-AE8D-4127F91D156B}"/>
          </ac:spMkLst>
        </pc:spChg>
        <pc:spChg chg="add mod">
          <ac:chgData name="JUAN DAVID MARTINEZ VARGAS" userId="c632008b-f998-4b6d-b45a-5c056b487435" providerId="ADAL" clId="{4B293131-8BF4-425E-8F9D-60BC5B67ED28}" dt="2023-03-27T14:59:16.546" v="961" actId="255"/>
          <ac:spMkLst>
            <pc:docMk/>
            <pc:sldMk cId="2824159218" sldId="278"/>
            <ac:spMk id="8" creationId="{80341D96-369B-4982-A59C-0E13EA8B85FF}"/>
          </ac:spMkLst>
        </pc:spChg>
        <pc:picChg chg="add mod">
          <ac:chgData name="JUAN DAVID MARTINEZ VARGAS" userId="c632008b-f998-4b6d-b45a-5c056b487435" providerId="ADAL" clId="{4B293131-8BF4-425E-8F9D-60BC5B67ED28}" dt="2023-03-27T14:57:40.412" v="943" actId="1076"/>
          <ac:picMkLst>
            <pc:docMk/>
            <pc:sldMk cId="2824159218" sldId="278"/>
            <ac:picMk id="3" creationId="{0BCBB8D9-2778-4DE3-ADCB-60BB3C99BC66}"/>
          </ac:picMkLst>
        </pc:picChg>
      </pc:sldChg>
      <pc:sldChg chg="addSp delSp modSp new mod">
        <pc:chgData name="JUAN DAVID MARTINEZ VARGAS" userId="c632008b-f998-4b6d-b45a-5c056b487435" providerId="ADAL" clId="{4B293131-8BF4-425E-8F9D-60BC5B67ED28}" dt="2023-03-27T15:22:47.528" v="1415" actId="2711"/>
        <pc:sldMkLst>
          <pc:docMk/>
          <pc:sldMk cId="3880043278" sldId="279"/>
        </pc:sldMkLst>
        <pc:spChg chg="add mod">
          <ac:chgData name="JUAN DAVID MARTINEZ VARGAS" userId="c632008b-f998-4b6d-b45a-5c056b487435" providerId="ADAL" clId="{4B293131-8BF4-425E-8F9D-60BC5B67ED28}" dt="2023-03-27T15:05:19.936" v="1083" actId="20577"/>
          <ac:spMkLst>
            <pc:docMk/>
            <pc:sldMk cId="3880043278" sldId="279"/>
            <ac:spMk id="2" creationId="{891D159E-F6CE-4943-840C-AA0F88037E89}"/>
          </ac:spMkLst>
        </pc:spChg>
        <pc:spChg chg="add mod">
          <ac:chgData name="JUAN DAVID MARTINEZ VARGAS" userId="c632008b-f998-4b6d-b45a-5c056b487435" providerId="ADAL" clId="{4B293131-8BF4-425E-8F9D-60BC5B67ED28}" dt="2023-03-27T15:22:41.123" v="1414" actId="2711"/>
          <ac:spMkLst>
            <pc:docMk/>
            <pc:sldMk cId="3880043278" sldId="279"/>
            <ac:spMk id="7" creationId="{F37C053F-C131-4281-9949-34CE569ACAA2}"/>
          </ac:spMkLst>
        </pc:spChg>
        <pc:spChg chg="add mod">
          <ac:chgData name="JUAN DAVID MARTINEZ VARGAS" userId="c632008b-f998-4b6d-b45a-5c056b487435" providerId="ADAL" clId="{4B293131-8BF4-425E-8F9D-60BC5B67ED28}" dt="2023-03-27T15:22:47.528" v="1415" actId="2711"/>
          <ac:spMkLst>
            <pc:docMk/>
            <pc:sldMk cId="3880043278" sldId="279"/>
            <ac:spMk id="9" creationId="{0B2AA700-CE5F-4A95-955E-B65E4368B08D}"/>
          </ac:spMkLst>
        </pc:spChg>
        <pc:picChg chg="add del mod">
          <ac:chgData name="JUAN DAVID MARTINEZ VARGAS" userId="c632008b-f998-4b6d-b45a-5c056b487435" providerId="ADAL" clId="{4B293131-8BF4-425E-8F9D-60BC5B67ED28}" dt="2023-03-27T15:06:53.758" v="1087" actId="478"/>
          <ac:picMkLst>
            <pc:docMk/>
            <pc:sldMk cId="3880043278" sldId="279"/>
            <ac:picMk id="4" creationId="{E65B24C7-5427-4E63-AD1C-544A9F1A152D}"/>
          </ac:picMkLst>
        </pc:picChg>
        <pc:picChg chg="add mod">
          <ac:chgData name="JUAN DAVID MARTINEZ VARGAS" userId="c632008b-f998-4b6d-b45a-5c056b487435" providerId="ADAL" clId="{4B293131-8BF4-425E-8F9D-60BC5B67ED28}" dt="2023-03-27T15:10:28.724" v="1309" actId="14100"/>
          <ac:picMkLst>
            <pc:docMk/>
            <pc:sldMk cId="3880043278" sldId="279"/>
            <ac:picMk id="6" creationId="{90B89FB1-8236-4D48-B4A3-C1051274F267}"/>
          </ac:picMkLst>
        </pc:picChg>
      </pc:sldChg>
      <pc:sldChg chg="addSp delSp modSp new mod">
        <pc:chgData name="JUAN DAVID MARTINEZ VARGAS" userId="c632008b-f998-4b6d-b45a-5c056b487435" providerId="ADAL" clId="{4B293131-8BF4-425E-8F9D-60BC5B67ED28}" dt="2023-03-27T16:14:19.986" v="1626" actId="2710"/>
        <pc:sldMkLst>
          <pc:docMk/>
          <pc:sldMk cId="1249848284" sldId="280"/>
        </pc:sldMkLst>
        <pc:spChg chg="add mod">
          <ac:chgData name="JUAN DAVID MARTINEZ VARGAS" userId="c632008b-f998-4b6d-b45a-5c056b487435" providerId="ADAL" clId="{4B293131-8BF4-425E-8F9D-60BC5B67ED28}" dt="2023-03-27T15:23:17.008" v="1418"/>
          <ac:spMkLst>
            <pc:docMk/>
            <pc:sldMk cId="1249848284" sldId="280"/>
            <ac:spMk id="2" creationId="{35C8C84D-7C3A-4B4F-AA57-74AAAACE0091}"/>
          </ac:spMkLst>
        </pc:spChg>
        <pc:spChg chg="add mod">
          <ac:chgData name="JUAN DAVID MARTINEZ VARGAS" userId="c632008b-f998-4b6d-b45a-5c056b487435" providerId="ADAL" clId="{4B293131-8BF4-425E-8F9D-60BC5B67ED28}" dt="2023-03-27T16:14:19.986" v="1626" actId="2710"/>
          <ac:spMkLst>
            <pc:docMk/>
            <pc:sldMk cId="1249848284" sldId="280"/>
            <ac:spMk id="10" creationId="{94D3DD63-E0CA-464A-8365-AE1D77351DC0}"/>
          </ac:spMkLst>
        </pc:spChg>
        <pc:picChg chg="add del mod">
          <ac:chgData name="JUAN DAVID MARTINEZ VARGAS" userId="c632008b-f998-4b6d-b45a-5c056b487435" providerId="ADAL" clId="{4B293131-8BF4-425E-8F9D-60BC5B67ED28}" dt="2023-03-27T16:11:38.986" v="1438" actId="1076"/>
          <ac:picMkLst>
            <pc:docMk/>
            <pc:sldMk cId="1249848284" sldId="280"/>
            <ac:picMk id="4" creationId="{DEAF7627-9D06-47D0-8A2F-ADE3B7A75C6B}"/>
          </ac:picMkLst>
        </pc:picChg>
        <pc:picChg chg="add mod">
          <ac:chgData name="JUAN DAVID MARTINEZ VARGAS" userId="c632008b-f998-4b6d-b45a-5c056b487435" providerId="ADAL" clId="{4B293131-8BF4-425E-8F9D-60BC5B67ED28}" dt="2023-03-27T16:11:41.296" v="1439" actId="1076"/>
          <ac:picMkLst>
            <pc:docMk/>
            <pc:sldMk cId="1249848284" sldId="280"/>
            <ac:picMk id="7" creationId="{F44F7316-18E7-45E2-AD03-C02B3C4382D8}"/>
          </ac:picMkLst>
        </pc:picChg>
        <pc:picChg chg="add del">
          <ac:chgData name="JUAN DAVID MARTINEZ VARGAS" userId="c632008b-f998-4b6d-b45a-5c056b487435" providerId="ADAL" clId="{4B293131-8BF4-425E-8F9D-60BC5B67ED28}" dt="2023-03-27T16:12:25.932" v="1441" actId="478"/>
          <ac:picMkLst>
            <pc:docMk/>
            <pc:sldMk cId="1249848284" sldId="280"/>
            <ac:picMk id="9" creationId="{52C66A1F-E078-4FEC-8B7F-139D0258BA93}"/>
          </ac:picMkLst>
        </pc:picChg>
        <pc:cxnChg chg="add del mod">
          <ac:chgData name="JUAN DAVID MARTINEZ VARGAS" userId="c632008b-f998-4b6d-b45a-5c056b487435" providerId="ADAL" clId="{4B293131-8BF4-425E-8F9D-60BC5B67ED28}" dt="2023-03-27T16:10:55.638" v="1432" actId="478"/>
          <ac:cxnSpMkLst>
            <pc:docMk/>
            <pc:sldMk cId="1249848284" sldId="280"/>
            <ac:cxnSpMk id="5" creationId="{6BFCFECB-2E60-49B6-8FC0-43B042E1EF83}"/>
          </ac:cxnSpMkLst>
        </pc:cxnChg>
      </pc:sldChg>
      <pc:sldChg chg="addSp delSp modSp new mod">
        <pc:chgData name="JUAN DAVID MARTINEZ VARGAS" userId="c632008b-f998-4b6d-b45a-5c056b487435" providerId="ADAL" clId="{4B293131-8BF4-425E-8F9D-60BC5B67ED28}" dt="2023-03-27T16:18:42.547" v="1712" actId="1076"/>
        <pc:sldMkLst>
          <pc:docMk/>
          <pc:sldMk cId="2092079669" sldId="281"/>
        </pc:sldMkLst>
        <pc:spChg chg="add mod">
          <ac:chgData name="JUAN DAVID MARTINEZ VARGAS" userId="c632008b-f998-4b6d-b45a-5c056b487435" providerId="ADAL" clId="{4B293131-8BF4-425E-8F9D-60BC5B67ED28}" dt="2023-03-27T16:14:54.397" v="1628"/>
          <ac:spMkLst>
            <pc:docMk/>
            <pc:sldMk cId="2092079669" sldId="281"/>
            <ac:spMk id="2" creationId="{EB5BC2A7-F63E-41FF-BC39-F0923ECC095F}"/>
          </ac:spMkLst>
        </pc:spChg>
        <pc:spChg chg="add mod">
          <ac:chgData name="JUAN DAVID MARTINEZ VARGAS" userId="c632008b-f998-4b6d-b45a-5c056b487435" providerId="ADAL" clId="{4B293131-8BF4-425E-8F9D-60BC5B67ED28}" dt="2023-03-27T16:17:36.050" v="1702" actId="113"/>
          <ac:spMkLst>
            <pc:docMk/>
            <pc:sldMk cId="2092079669" sldId="281"/>
            <ac:spMk id="7" creationId="{DBF833F4-D80E-45A5-B776-3640FF492EBE}"/>
          </ac:spMkLst>
        </pc:spChg>
        <pc:picChg chg="add mod">
          <ac:chgData name="JUAN DAVID MARTINEZ VARGAS" userId="c632008b-f998-4b6d-b45a-5c056b487435" providerId="ADAL" clId="{4B293131-8BF4-425E-8F9D-60BC5B67ED28}" dt="2023-03-27T16:18:42.547" v="1712" actId="1076"/>
          <ac:picMkLst>
            <pc:docMk/>
            <pc:sldMk cId="2092079669" sldId="281"/>
            <ac:picMk id="4" creationId="{BCB53715-F00B-4B62-8B25-1FE227F3ACFA}"/>
          </ac:picMkLst>
        </pc:picChg>
        <pc:picChg chg="add del mod">
          <ac:chgData name="JUAN DAVID MARTINEZ VARGAS" userId="c632008b-f998-4b6d-b45a-5c056b487435" providerId="ADAL" clId="{4B293131-8BF4-425E-8F9D-60BC5B67ED28}" dt="2023-03-27T16:18:02.287" v="1703" actId="478"/>
          <ac:picMkLst>
            <pc:docMk/>
            <pc:sldMk cId="2092079669" sldId="281"/>
            <ac:picMk id="6" creationId="{06881303-B0D9-43A7-9988-432C325CA1B0}"/>
          </ac:picMkLst>
        </pc:picChg>
        <pc:picChg chg="add mod">
          <ac:chgData name="JUAN DAVID MARTINEZ VARGAS" userId="c632008b-f998-4b6d-b45a-5c056b487435" providerId="ADAL" clId="{4B293131-8BF4-425E-8F9D-60BC5B67ED28}" dt="2023-03-27T16:18:05.818" v="1704"/>
          <ac:picMkLst>
            <pc:docMk/>
            <pc:sldMk cId="2092079669" sldId="281"/>
            <ac:picMk id="8" creationId="{9445A150-EDEE-4B71-B566-C8FAA1F5A0B6}"/>
          </ac:picMkLst>
        </pc:picChg>
        <pc:picChg chg="add del">
          <ac:chgData name="JUAN DAVID MARTINEZ VARGAS" userId="c632008b-f998-4b6d-b45a-5c056b487435" providerId="ADAL" clId="{4B293131-8BF4-425E-8F9D-60BC5B67ED28}" dt="2023-03-27T16:16:20.751" v="1630"/>
          <ac:picMkLst>
            <pc:docMk/>
            <pc:sldMk cId="2092079669" sldId="281"/>
            <ac:picMk id="1026" creationId="{40E071C2-888E-41A6-BA71-B6885CB4DF9F}"/>
          </ac:picMkLst>
        </pc:picChg>
      </pc:sldChg>
      <pc:sldChg chg="addSp delSp modSp add mod">
        <pc:chgData name="JUAN DAVID MARTINEZ VARGAS" userId="c632008b-f998-4b6d-b45a-5c056b487435" providerId="ADAL" clId="{4B293131-8BF4-425E-8F9D-60BC5B67ED28}" dt="2023-03-27T16:21:07.908" v="1859" actId="20577"/>
        <pc:sldMkLst>
          <pc:docMk/>
          <pc:sldMk cId="3931813387" sldId="282"/>
        </pc:sldMkLst>
        <pc:spChg chg="mod">
          <ac:chgData name="JUAN DAVID MARTINEZ VARGAS" userId="c632008b-f998-4b6d-b45a-5c056b487435" providerId="ADAL" clId="{4B293131-8BF4-425E-8F9D-60BC5B67ED28}" dt="2023-03-27T16:21:07.908" v="1859" actId="20577"/>
          <ac:spMkLst>
            <pc:docMk/>
            <pc:sldMk cId="3931813387" sldId="282"/>
            <ac:spMk id="7" creationId="{DBF833F4-D80E-45A5-B776-3640FF492EBE}"/>
          </ac:spMkLst>
        </pc:spChg>
        <pc:picChg chg="del">
          <ac:chgData name="JUAN DAVID MARTINEZ VARGAS" userId="c632008b-f998-4b6d-b45a-5c056b487435" providerId="ADAL" clId="{4B293131-8BF4-425E-8F9D-60BC5B67ED28}" dt="2023-03-27T16:18:20.148" v="1708" actId="478"/>
          <ac:picMkLst>
            <pc:docMk/>
            <pc:sldMk cId="3931813387" sldId="282"/>
            <ac:picMk id="4" creationId="{BCB53715-F00B-4B62-8B25-1FE227F3ACFA}"/>
          </ac:picMkLst>
        </pc:picChg>
        <pc:picChg chg="add mod">
          <ac:chgData name="JUAN DAVID MARTINEZ VARGAS" userId="c632008b-f998-4b6d-b45a-5c056b487435" providerId="ADAL" clId="{4B293131-8BF4-425E-8F9D-60BC5B67ED28}" dt="2023-03-27T16:19:04.528" v="1716" actId="14100"/>
          <ac:picMkLst>
            <pc:docMk/>
            <pc:sldMk cId="3931813387" sldId="282"/>
            <ac:picMk id="5" creationId="{E5403BEA-05B8-49D8-B5E1-4D9A418CA2A1}"/>
          </ac:picMkLst>
        </pc:picChg>
      </pc:sldChg>
      <pc:sldChg chg="addSp delSp modSp new mod">
        <pc:chgData name="JUAN DAVID MARTINEZ VARGAS" userId="c632008b-f998-4b6d-b45a-5c056b487435" providerId="ADAL" clId="{4B293131-8BF4-425E-8F9D-60BC5B67ED28}" dt="2023-03-27T16:40:37.530" v="2371" actId="1076"/>
        <pc:sldMkLst>
          <pc:docMk/>
          <pc:sldMk cId="1235020855" sldId="283"/>
        </pc:sldMkLst>
        <pc:spChg chg="add mod">
          <ac:chgData name="JUAN DAVID MARTINEZ VARGAS" userId="c632008b-f998-4b6d-b45a-5c056b487435" providerId="ADAL" clId="{4B293131-8BF4-425E-8F9D-60BC5B67ED28}" dt="2023-03-27T16:21:22.483" v="1864"/>
          <ac:spMkLst>
            <pc:docMk/>
            <pc:sldMk cId="1235020855" sldId="283"/>
            <ac:spMk id="3" creationId="{19D261A8-EA25-42B6-94F0-B20EB3DEF152}"/>
          </ac:spMkLst>
        </pc:spChg>
        <pc:spChg chg="add mod">
          <ac:chgData name="JUAN DAVID MARTINEZ VARGAS" userId="c632008b-f998-4b6d-b45a-5c056b487435" providerId="ADAL" clId="{4B293131-8BF4-425E-8F9D-60BC5B67ED28}" dt="2023-03-27T16:31:11.778" v="2275" actId="207"/>
          <ac:spMkLst>
            <pc:docMk/>
            <pc:sldMk cId="1235020855" sldId="283"/>
            <ac:spMk id="5" creationId="{FED6CF64-E4FE-4AB1-9DE1-484B2E4A5AF9}"/>
          </ac:spMkLst>
        </pc:spChg>
        <pc:spChg chg="add mod">
          <ac:chgData name="JUAN DAVID MARTINEZ VARGAS" userId="c632008b-f998-4b6d-b45a-5c056b487435" providerId="ADAL" clId="{4B293131-8BF4-425E-8F9D-60BC5B67ED28}" dt="2023-03-27T16:39:49.050" v="2341" actId="20577"/>
          <ac:spMkLst>
            <pc:docMk/>
            <pc:sldMk cId="1235020855" sldId="283"/>
            <ac:spMk id="7" creationId="{DE246884-8D07-4568-B4F3-EB139A4E8D8E}"/>
          </ac:spMkLst>
        </pc:spChg>
        <pc:picChg chg="add mod">
          <ac:chgData name="JUAN DAVID MARTINEZ VARGAS" userId="c632008b-f998-4b6d-b45a-5c056b487435" providerId="ADAL" clId="{4B293131-8BF4-425E-8F9D-60BC5B67ED28}" dt="2023-03-27T16:25:50.198" v="1957" actId="14100"/>
          <ac:picMkLst>
            <pc:docMk/>
            <pc:sldMk cId="1235020855" sldId="283"/>
            <ac:picMk id="4" creationId="{FBD32A1A-EF41-4011-94BA-E8E045C7F8BA}"/>
          </ac:picMkLst>
        </pc:picChg>
        <pc:picChg chg="add mod">
          <ac:chgData name="JUAN DAVID MARTINEZ VARGAS" userId="c632008b-f998-4b6d-b45a-5c056b487435" providerId="ADAL" clId="{4B293131-8BF4-425E-8F9D-60BC5B67ED28}" dt="2023-03-27T16:25:40.298" v="1953"/>
          <ac:picMkLst>
            <pc:docMk/>
            <pc:sldMk cId="1235020855" sldId="283"/>
            <ac:picMk id="6" creationId="{576DED5D-70EF-491A-8DE8-B049801AF929}"/>
          </ac:picMkLst>
        </pc:picChg>
        <pc:picChg chg="add mod">
          <ac:chgData name="JUAN DAVID MARTINEZ VARGAS" userId="c632008b-f998-4b6d-b45a-5c056b487435" providerId="ADAL" clId="{4B293131-8BF4-425E-8F9D-60BC5B67ED28}" dt="2023-03-27T16:40:37.530" v="2371" actId="1076"/>
          <ac:picMkLst>
            <pc:docMk/>
            <pc:sldMk cId="1235020855" sldId="283"/>
            <ac:picMk id="9" creationId="{F019E974-8E0B-4B03-82BD-2AC340F369DA}"/>
          </ac:picMkLst>
        </pc:picChg>
        <pc:picChg chg="add del mod">
          <ac:chgData name="JUAN DAVID MARTINEZ VARGAS" userId="c632008b-f998-4b6d-b45a-5c056b487435" providerId="ADAL" clId="{4B293131-8BF4-425E-8F9D-60BC5B67ED28}" dt="2023-03-27T16:21:13.568" v="1863" actId="478"/>
          <ac:picMkLst>
            <pc:docMk/>
            <pc:sldMk cId="1235020855" sldId="283"/>
            <ac:picMk id="2050" creationId="{2DA41BCC-9A44-4771-ACA0-DCFAE20AFA24}"/>
          </ac:picMkLst>
        </pc:picChg>
      </pc:sldChg>
      <pc:sldChg chg="addSp modSp new mod">
        <pc:chgData name="JUAN DAVID MARTINEZ VARGAS" userId="c632008b-f998-4b6d-b45a-5c056b487435" providerId="ADAL" clId="{4B293131-8BF4-425E-8F9D-60BC5B67ED28}" dt="2023-03-27T16:34:57.389" v="2294" actId="208"/>
        <pc:sldMkLst>
          <pc:docMk/>
          <pc:sldMk cId="1324622927" sldId="284"/>
        </pc:sldMkLst>
        <pc:spChg chg="add mod">
          <ac:chgData name="JUAN DAVID MARTINEZ VARGAS" userId="c632008b-f998-4b6d-b45a-5c056b487435" providerId="ADAL" clId="{4B293131-8BF4-425E-8F9D-60BC5B67ED28}" dt="2023-03-27T16:23:04.209" v="1909" actId="14100"/>
          <ac:spMkLst>
            <pc:docMk/>
            <pc:sldMk cId="1324622927" sldId="284"/>
            <ac:spMk id="2" creationId="{1973EED7-DBBC-48DE-91FF-BDBB4300C84F}"/>
          </ac:spMkLst>
        </pc:spChg>
        <pc:spChg chg="add mod">
          <ac:chgData name="JUAN DAVID MARTINEZ VARGAS" userId="c632008b-f998-4b6d-b45a-5c056b487435" providerId="ADAL" clId="{4B293131-8BF4-425E-8F9D-60BC5B67ED28}" dt="2023-03-27T16:22:35.483" v="1878"/>
          <ac:spMkLst>
            <pc:docMk/>
            <pc:sldMk cId="1324622927" sldId="284"/>
            <ac:spMk id="4" creationId="{3691C658-859B-4C4A-AEE6-922489D665C4}"/>
          </ac:spMkLst>
        </pc:spChg>
        <pc:spChg chg="add mod">
          <ac:chgData name="JUAN DAVID MARTINEZ VARGAS" userId="c632008b-f998-4b6d-b45a-5c056b487435" providerId="ADAL" clId="{4B293131-8BF4-425E-8F9D-60BC5B67ED28}" dt="2023-03-27T16:22:35.483" v="1878"/>
          <ac:spMkLst>
            <pc:docMk/>
            <pc:sldMk cId="1324622927" sldId="284"/>
            <ac:spMk id="14" creationId="{D908CAFF-0D32-4969-8737-A04D07DEE196}"/>
          </ac:spMkLst>
        </pc:spChg>
        <pc:spChg chg="add mod">
          <ac:chgData name="JUAN DAVID MARTINEZ VARGAS" userId="c632008b-f998-4b6d-b45a-5c056b487435" providerId="ADAL" clId="{4B293131-8BF4-425E-8F9D-60BC5B67ED28}" dt="2023-03-27T16:34:57.389" v="2294" actId="208"/>
          <ac:spMkLst>
            <pc:docMk/>
            <pc:sldMk cId="1324622927" sldId="284"/>
            <ac:spMk id="15" creationId="{D779C854-6CA6-43D6-B8D4-A961B47C4728}"/>
          </ac:spMkLst>
        </pc:spChg>
        <pc:spChg chg="add mod">
          <ac:chgData name="JUAN DAVID MARTINEZ VARGAS" userId="c632008b-f998-4b6d-b45a-5c056b487435" providerId="ADAL" clId="{4B293131-8BF4-425E-8F9D-60BC5B67ED28}" dt="2023-03-27T16:34:57.389" v="2294" actId="208"/>
          <ac:spMkLst>
            <pc:docMk/>
            <pc:sldMk cId="1324622927" sldId="284"/>
            <ac:spMk id="16" creationId="{3F57E67B-D3AA-4A9E-B632-53A039E6F2B2}"/>
          </ac:spMkLst>
        </pc:spChg>
        <pc:spChg chg="add mod">
          <ac:chgData name="JUAN DAVID MARTINEZ VARGAS" userId="c632008b-f998-4b6d-b45a-5c056b487435" providerId="ADAL" clId="{4B293131-8BF4-425E-8F9D-60BC5B67ED28}" dt="2023-03-27T16:22:35.483" v="1878"/>
          <ac:spMkLst>
            <pc:docMk/>
            <pc:sldMk cId="1324622927" sldId="284"/>
            <ac:spMk id="18" creationId="{1541957B-B115-4652-BDB3-FC0B049512E5}"/>
          </ac:spMkLst>
        </pc:spChg>
        <pc:spChg chg="add mod">
          <ac:chgData name="JUAN DAVID MARTINEZ VARGAS" userId="c632008b-f998-4b6d-b45a-5c056b487435" providerId="ADAL" clId="{4B293131-8BF4-425E-8F9D-60BC5B67ED28}" dt="2023-03-27T16:34:57.389" v="2294" actId="208"/>
          <ac:spMkLst>
            <pc:docMk/>
            <pc:sldMk cId="1324622927" sldId="284"/>
            <ac:spMk id="20" creationId="{754BE2AE-54C3-4A5E-BDB6-16C81F11D789}"/>
          </ac:spMkLst>
        </pc:spChg>
        <pc:spChg chg="add mod">
          <ac:chgData name="JUAN DAVID MARTINEZ VARGAS" userId="c632008b-f998-4b6d-b45a-5c056b487435" providerId="ADAL" clId="{4B293131-8BF4-425E-8F9D-60BC5B67ED28}" dt="2023-03-27T16:34:57.389" v="2294" actId="208"/>
          <ac:spMkLst>
            <pc:docMk/>
            <pc:sldMk cId="1324622927" sldId="284"/>
            <ac:spMk id="21" creationId="{E09CB1C1-3534-415B-8A79-9325203912DA}"/>
          </ac:spMkLst>
        </pc:spChg>
        <pc:spChg chg="add mod">
          <ac:chgData name="JUAN DAVID MARTINEZ VARGAS" userId="c632008b-f998-4b6d-b45a-5c056b487435" providerId="ADAL" clId="{4B293131-8BF4-425E-8F9D-60BC5B67ED28}" dt="2023-03-27T16:22:35.483" v="1878"/>
          <ac:spMkLst>
            <pc:docMk/>
            <pc:sldMk cId="1324622927" sldId="284"/>
            <ac:spMk id="22" creationId="{A77976C5-71BA-4E2A-A136-2EAB5FC2C9CE}"/>
          </ac:spMkLst>
        </pc:spChg>
        <pc:spChg chg="add mod">
          <ac:chgData name="JUAN DAVID MARTINEZ VARGAS" userId="c632008b-f998-4b6d-b45a-5c056b487435" providerId="ADAL" clId="{4B293131-8BF4-425E-8F9D-60BC5B67ED28}" dt="2023-03-27T16:22:35.483" v="1878"/>
          <ac:spMkLst>
            <pc:docMk/>
            <pc:sldMk cId="1324622927" sldId="284"/>
            <ac:spMk id="23" creationId="{8B5DEF23-A519-4017-B077-B80A36B46D25}"/>
          </ac:spMkLst>
        </pc:spChg>
        <pc:spChg chg="add mod">
          <ac:chgData name="JUAN DAVID MARTINEZ VARGAS" userId="c632008b-f998-4b6d-b45a-5c056b487435" providerId="ADAL" clId="{4B293131-8BF4-425E-8F9D-60BC5B67ED28}" dt="2023-03-27T16:22:35.483" v="1878"/>
          <ac:spMkLst>
            <pc:docMk/>
            <pc:sldMk cId="1324622927" sldId="284"/>
            <ac:spMk id="24" creationId="{24568C5E-573C-4F7C-A349-EF3C5FA89BA3}"/>
          </ac:spMkLst>
        </pc:spChg>
        <pc:spChg chg="add mod">
          <ac:chgData name="JUAN DAVID MARTINEZ VARGAS" userId="c632008b-f998-4b6d-b45a-5c056b487435" providerId="ADAL" clId="{4B293131-8BF4-425E-8F9D-60BC5B67ED28}" dt="2023-03-27T16:22:35.483" v="1878"/>
          <ac:spMkLst>
            <pc:docMk/>
            <pc:sldMk cId="1324622927" sldId="284"/>
            <ac:spMk id="25" creationId="{DDFD188D-75EF-4FA6-8479-176D359A2834}"/>
          </ac:spMkLst>
        </pc:sp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3" creationId="{FA84DF8E-6567-49C4-8ADB-FD1706C686F4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5" creationId="{15EB0473-A196-4794-B85A-B166D80FA2E3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6" creationId="{C0183024-E524-40D5-8EB9-97EE86DB3BC2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7" creationId="{5152EC8F-4B86-4143-9FD8-4AC8FF77E14C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8" creationId="{E66F4C1C-E7FE-4909-BBAD-C9237EB4EAD3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9" creationId="{FD92C1DE-B17B-4B22-897B-EBE3E7EF78AD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10" creationId="{8AB8EB16-D662-4CB9-B1B8-6DD91C3DA349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11" creationId="{A88272C4-E1EC-4989-8938-F293D1E4BC7C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12" creationId="{DFD1B9FF-2073-4F4E-BF6E-88448BA71A71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13" creationId="{586345AE-27F3-43A0-972D-12E5E9A84866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17" creationId="{76F0F473-A014-498A-B8DB-B86042CAC911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19" creationId="{B185A01D-B4B9-40DE-B0EF-4C5C43B277AD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26" creationId="{8539CAA1-6034-4D8F-9CFD-D3C9780FB1D1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27" creationId="{19C24E13-3E51-4C76-8916-6A8098905700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28" creationId="{3A18C50E-071B-4C96-95AF-8B5D3AFEF597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29" creationId="{97D7CF29-3AFA-4C5B-8A3A-34B380FA32AF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30" creationId="{52628707-264E-42C5-8A20-AB8871D92C4C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31" creationId="{C9F087E3-80C2-4296-8E11-149551E730D3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32" creationId="{02CF68DB-2695-4170-B673-F2E505A73EE3}"/>
          </ac:picMkLst>
        </pc:picChg>
        <pc:picChg chg="add mod">
          <ac:chgData name="JUAN DAVID MARTINEZ VARGAS" userId="c632008b-f998-4b6d-b45a-5c056b487435" providerId="ADAL" clId="{4B293131-8BF4-425E-8F9D-60BC5B67ED28}" dt="2023-03-27T16:22:35.483" v="1878"/>
          <ac:picMkLst>
            <pc:docMk/>
            <pc:sldMk cId="1324622927" sldId="284"/>
            <ac:picMk id="33" creationId="{7F840AB2-90BE-4DEB-8A8E-D72494400C2A}"/>
          </ac:picMkLst>
        </pc:picChg>
      </pc:sldChg>
      <pc:sldChg chg="addSp modSp new mod">
        <pc:chgData name="JUAN DAVID MARTINEZ VARGAS" userId="c632008b-f998-4b6d-b45a-5c056b487435" providerId="ADAL" clId="{4B293131-8BF4-425E-8F9D-60BC5B67ED28}" dt="2023-03-27T16:34:47.538" v="2292" actId="208"/>
        <pc:sldMkLst>
          <pc:docMk/>
          <pc:sldMk cId="3226599981" sldId="285"/>
        </pc:sldMkLst>
        <pc:spChg chg="add mod">
          <ac:chgData name="JUAN DAVID MARTINEZ VARGAS" userId="c632008b-f998-4b6d-b45a-5c056b487435" providerId="ADAL" clId="{4B293131-8BF4-425E-8F9D-60BC5B67ED28}" dt="2023-03-27T16:23:17.799" v="1912" actId="6549"/>
          <ac:spMkLst>
            <pc:docMk/>
            <pc:sldMk cId="3226599981" sldId="285"/>
            <ac:spMk id="2" creationId="{209D29F7-546E-4501-86B9-44840B1097C2}"/>
          </ac:spMkLst>
        </pc:spChg>
        <pc:spChg chg="add mod">
          <ac:chgData name="JUAN DAVID MARTINEZ VARGAS" userId="c632008b-f998-4b6d-b45a-5c056b487435" providerId="ADAL" clId="{4B293131-8BF4-425E-8F9D-60BC5B67ED28}" dt="2023-03-27T16:23:27.402" v="1913"/>
          <ac:spMkLst>
            <pc:docMk/>
            <pc:sldMk cId="3226599981" sldId="285"/>
            <ac:spMk id="4" creationId="{48397F43-B157-407E-AF77-961608C5AF24}"/>
          </ac:spMkLst>
        </pc:spChg>
        <pc:spChg chg="add mod">
          <ac:chgData name="JUAN DAVID MARTINEZ VARGAS" userId="c632008b-f998-4b6d-b45a-5c056b487435" providerId="ADAL" clId="{4B293131-8BF4-425E-8F9D-60BC5B67ED28}" dt="2023-03-27T16:34:42.610" v="2290" actId="208"/>
          <ac:spMkLst>
            <pc:docMk/>
            <pc:sldMk cId="3226599981" sldId="285"/>
            <ac:spMk id="14" creationId="{96B38015-3B46-4CE5-A4F4-31439E22A08B}"/>
          </ac:spMkLst>
        </pc:spChg>
        <pc:spChg chg="add mod">
          <ac:chgData name="JUAN DAVID MARTINEZ VARGAS" userId="c632008b-f998-4b6d-b45a-5c056b487435" providerId="ADAL" clId="{4B293131-8BF4-425E-8F9D-60BC5B67ED28}" dt="2023-03-27T16:34:42.610" v="2290" actId="208"/>
          <ac:spMkLst>
            <pc:docMk/>
            <pc:sldMk cId="3226599981" sldId="285"/>
            <ac:spMk id="15" creationId="{A03E7AA3-1DDB-458B-A577-02D8C4231EAB}"/>
          </ac:spMkLst>
        </pc:spChg>
        <pc:spChg chg="add mod">
          <ac:chgData name="JUAN DAVID MARTINEZ VARGAS" userId="c632008b-f998-4b6d-b45a-5c056b487435" providerId="ADAL" clId="{4B293131-8BF4-425E-8F9D-60BC5B67ED28}" dt="2023-03-27T16:23:27.402" v="1913"/>
          <ac:spMkLst>
            <pc:docMk/>
            <pc:sldMk cId="3226599981" sldId="285"/>
            <ac:spMk id="17" creationId="{6BA245DA-4AD3-442D-8E79-71179F2E2F4D}"/>
          </ac:spMkLst>
        </pc:spChg>
        <pc:spChg chg="add mod">
          <ac:chgData name="JUAN DAVID MARTINEZ VARGAS" userId="c632008b-f998-4b6d-b45a-5c056b487435" providerId="ADAL" clId="{4B293131-8BF4-425E-8F9D-60BC5B67ED28}" dt="2023-03-27T16:34:42.610" v="2290" actId="208"/>
          <ac:spMkLst>
            <pc:docMk/>
            <pc:sldMk cId="3226599981" sldId="285"/>
            <ac:spMk id="19" creationId="{21910909-6AB7-468C-978F-01726FBEF9FE}"/>
          </ac:spMkLst>
        </pc:spChg>
        <pc:spChg chg="add mod">
          <ac:chgData name="JUAN DAVID MARTINEZ VARGAS" userId="c632008b-f998-4b6d-b45a-5c056b487435" providerId="ADAL" clId="{4B293131-8BF4-425E-8F9D-60BC5B67ED28}" dt="2023-03-27T16:34:47.538" v="2292" actId="208"/>
          <ac:spMkLst>
            <pc:docMk/>
            <pc:sldMk cId="3226599981" sldId="285"/>
            <ac:spMk id="20" creationId="{4DE86175-454F-425A-97BA-ACD9B4AFEA3D}"/>
          </ac:spMkLst>
        </pc:spChg>
        <pc:spChg chg="add mod">
          <ac:chgData name="JUAN DAVID MARTINEZ VARGAS" userId="c632008b-f998-4b6d-b45a-5c056b487435" providerId="ADAL" clId="{4B293131-8BF4-425E-8F9D-60BC5B67ED28}" dt="2023-03-27T16:23:27.402" v="1913"/>
          <ac:spMkLst>
            <pc:docMk/>
            <pc:sldMk cId="3226599981" sldId="285"/>
            <ac:spMk id="21" creationId="{3DF0790C-391E-4F73-ABB0-7D1A3016CD39}"/>
          </ac:spMkLst>
        </pc:spChg>
        <pc:spChg chg="add mod">
          <ac:chgData name="JUAN DAVID MARTINEZ VARGAS" userId="c632008b-f998-4b6d-b45a-5c056b487435" providerId="ADAL" clId="{4B293131-8BF4-425E-8F9D-60BC5B67ED28}" dt="2023-03-27T16:23:27.402" v="1913"/>
          <ac:spMkLst>
            <pc:docMk/>
            <pc:sldMk cId="3226599981" sldId="285"/>
            <ac:spMk id="22" creationId="{5F0FC079-6E19-49D7-A97F-511495669D9A}"/>
          </ac:spMkLst>
        </pc:spChg>
        <pc:spChg chg="add mod">
          <ac:chgData name="JUAN DAVID MARTINEZ VARGAS" userId="c632008b-f998-4b6d-b45a-5c056b487435" providerId="ADAL" clId="{4B293131-8BF4-425E-8F9D-60BC5B67ED28}" dt="2023-03-27T16:23:27.402" v="1913"/>
          <ac:spMkLst>
            <pc:docMk/>
            <pc:sldMk cId="3226599981" sldId="285"/>
            <ac:spMk id="23" creationId="{7DFDEF30-F4B0-43E4-8A6C-8B86DF06C48B}"/>
          </ac:spMkLst>
        </pc:spChg>
        <pc:spChg chg="add mod">
          <ac:chgData name="JUAN DAVID MARTINEZ VARGAS" userId="c632008b-f998-4b6d-b45a-5c056b487435" providerId="ADAL" clId="{4B293131-8BF4-425E-8F9D-60BC5B67ED28}" dt="2023-03-27T16:23:27.402" v="1913"/>
          <ac:spMkLst>
            <pc:docMk/>
            <pc:sldMk cId="3226599981" sldId="285"/>
            <ac:spMk id="24" creationId="{1E5C00F9-2F8D-4F02-B816-3D7CE578D89A}"/>
          </ac:spMkLst>
        </pc:spChg>
        <pc:spChg chg="add mod">
          <ac:chgData name="JUAN DAVID MARTINEZ VARGAS" userId="c632008b-f998-4b6d-b45a-5c056b487435" providerId="ADAL" clId="{4B293131-8BF4-425E-8F9D-60BC5B67ED28}" dt="2023-03-27T16:23:27.402" v="1913"/>
          <ac:spMkLst>
            <pc:docMk/>
            <pc:sldMk cId="3226599981" sldId="285"/>
            <ac:spMk id="25" creationId="{3EA0325D-CFA3-45B5-998E-5F8A3D7F71C0}"/>
          </ac:spMkLst>
        </pc:spChg>
        <pc:spChg chg="add mod">
          <ac:chgData name="JUAN DAVID MARTINEZ VARGAS" userId="c632008b-f998-4b6d-b45a-5c056b487435" providerId="ADAL" clId="{4B293131-8BF4-425E-8F9D-60BC5B67ED28}" dt="2023-03-27T16:34:38.048" v="2288" actId="571"/>
          <ac:spMkLst>
            <pc:docMk/>
            <pc:sldMk cId="3226599981" sldId="285"/>
            <ac:spMk id="26" creationId="{EB9D462F-7BB7-4BBC-B9A5-2D8D376141C0}"/>
          </ac:spMkLst>
        </pc:spChg>
        <pc:spChg chg="add mod">
          <ac:chgData name="JUAN DAVID MARTINEZ VARGAS" userId="c632008b-f998-4b6d-b45a-5c056b487435" providerId="ADAL" clId="{4B293131-8BF4-425E-8F9D-60BC5B67ED28}" dt="2023-03-27T16:34:38.048" v="2288" actId="571"/>
          <ac:spMkLst>
            <pc:docMk/>
            <pc:sldMk cId="3226599981" sldId="285"/>
            <ac:spMk id="27" creationId="{C50387AD-5B26-4DDC-8DAF-3E51EF6F4A38}"/>
          </ac:spMkLst>
        </pc:spChg>
        <pc:spChg chg="add mod">
          <ac:chgData name="JUAN DAVID MARTINEZ VARGAS" userId="c632008b-f998-4b6d-b45a-5c056b487435" providerId="ADAL" clId="{4B293131-8BF4-425E-8F9D-60BC5B67ED28}" dt="2023-03-27T16:34:38.048" v="2288" actId="571"/>
          <ac:spMkLst>
            <pc:docMk/>
            <pc:sldMk cId="3226599981" sldId="285"/>
            <ac:spMk id="28" creationId="{DD87567A-F071-4A89-A142-99AD3EBE7C6F}"/>
          </ac:spMkLst>
        </pc:sp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3" creationId="{DED166FA-9E5C-4E17-8F3D-CD48C8FA248D}"/>
          </ac:picMkLst>
        </pc:pic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5" creationId="{A8F1D8A5-EDEB-44C0-BAB0-0A9860829ED4}"/>
          </ac:picMkLst>
        </pc:pic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6" creationId="{572ACA91-D8A3-4DD5-B38C-0AC768A6D4DE}"/>
          </ac:picMkLst>
        </pc:pic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7" creationId="{99F14DEF-C6D0-4620-80F1-233D0DA92249}"/>
          </ac:picMkLst>
        </pc:pic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8" creationId="{0C554739-81E4-4B40-BBDD-F36907E489E0}"/>
          </ac:picMkLst>
        </pc:pic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9" creationId="{8812CF10-4469-40DB-B288-8749B8064601}"/>
          </ac:picMkLst>
        </pc:pic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10" creationId="{27BDC573-365A-4C7A-B9ED-3B4169EE70D1}"/>
          </ac:picMkLst>
        </pc:pic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11" creationId="{C85168ED-140B-435A-A536-B2C7FCBC50DE}"/>
          </ac:picMkLst>
        </pc:pic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12" creationId="{D0D8F1DE-57DC-40AF-A1EB-D139B14A72CF}"/>
          </ac:picMkLst>
        </pc:pic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13" creationId="{28899B1A-C880-48BE-B1D6-B65C668D04FB}"/>
          </ac:picMkLst>
        </pc:pic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16" creationId="{89101CAA-2661-42DF-9A23-B1021AE8B327}"/>
          </ac:picMkLst>
        </pc:picChg>
        <pc:picChg chg="add mod">
          <ac:chgData name="JUAN DAVID MARTINEZ VARGAS" userId="c632008b-f998-4b6d-b45a-5c056b487435" providerId="ADAL" clId="{4B293131-8BF4-425E-8F9D-60BC5B67ED28}" dt="2023-03-27T16:23:27.402" v="1913"/>
          <ac:picMkLst>
            <pc:docMk/>
            <pc:sldMk cId="3226599981" sldId="285"/>
            <ac:picMk id="18" creationId="{673F9ABD-AE6F-4BA5-899B-F503F17A18B8}"/>
          </ac:picMkLst>
        </pc:picChg>
      </pc:sldChg>
      <pc:sldChg chg="addSp delSp modSp new mod">
        <pc:chgData name="JUAN DAVID MARTINEZ VARGAS" userId="c632008b-f998-4b6d-b45a-5c056b487435" providerId="ADAL" clId="{4B293131-8BF4-425E-8F9D-60BC5B67ED28}" dt="2023-03-27T16:39:19.779" v="2339" actId="208"/>
        <pc:sldMkLst>
          <pc:docMk/>
          <pc:sldMk cId="3905932879" sldId="286"/>
        </pc:sldMkLst>
        <pc:spChg chg="add mod">
          <ac:chgData name="JUAN DAVID MARTINEZ VARGAS" userId="c632008b-f998-4b6d-b45a-5c056b487435" providerId="ADAL" clId="{4B293131-8BF4-425E-8F9D-60BC5B67ED28}" dt="2023-03-27T16:23:51.719" v="1915"/>
          <ac:spMkLst>
            <pc:docMk/>
            <pc:sldMk cId="3905932879" sldId="286"/>
            <ac:spMk id="2" creationId="{D4A36F1F-DED2-4DC3-8728-48C097B75D2E}"/>
          </ac:spMkLst>
        </pc:spChg>
        <pc:spChg chg="add mod">
          <ac:chgData name="JUAN DAVID MARTINEZ VARGAS" userId="c632008b-f998-4b6d-b45a-5c056b487435" providerId="ADAL" clId="{4B293131-8BF4-425E-8F9D-60BC5B67ED28}" dt="2023-03-27T16:23:51.719" v="1915"/>
          <ac:spMkLst>
            <pc:docMk/>
            <pc:sldMk cId="3905932879" sldId="286"/>
            <ac:spMk id="3" creationId="{36AA8F5D-EA7B-4AB4-AA01-3B3D55CAC5D5}"/>
          </ac:spMkLst>
        </pc:spChg>
        <pc:spChg chg="add mod">
          <ac:chgData name="JUAN DAVID MARTINEZ VARGAS" userId="c632008b-f998-4b6d-b45a-5c056b487435" providerId="ADAL" clId="{4B293131-8BF4-425E-8F9D-60BC5B67ED28}" dt="2023-03-27T16:35:04.598" v="2296" actId="208"/>
          <ac:spMkLst>
            <pc:docMk/>
            <pc:sldMk cId="3905932879" sldId="286"/>
            <ac:spMk id="4" creationId="{3112A720-CAD7-45C1-9784-ECD7BDB743FA}"/>
          </ac:spMkLst>
        </pc:spChg>
        <pc:spChg chg="add mod">
          <ac:chgData name="JUAN DAVID MARTINEZ VARGAS" userId="c632008b-f998-4b6d-b45a-5c056b487435" providerId="ADAL" clId="{4B293131-8BF4-425E-8F9D-60BC5B67ED28}" dt="2023-03-27T16:23:51.719" v="1915"/>
          <ac:spMkLst>
            <pc:docMk/>
            <pc:sldMk cId="3905932879" sldId="286"/>
            <ac:spMk id="5" creationId="{64AAEDC8-BE0A-49CA-97A3-1AA5224BA50D}"/>
          </ac:spMkLst>
        </pc:spChg>
        <pc:spChg chg="add mod">
          <ac:chgData name="JUAN DAVID MARTINEZ VARGAS" userId="c632008b-f998-4b6d-b45a-5c056b487435" providerId="ADAL" clId="{4B293131-8BF4-425E-8F9D-60BC5B67ED28}" dt="2023-03-27T16:38:47.781" v="2330" actId="208"/>
          <ac:spMkLst>
            <pc:docMk/>
            <pc:sldMk cId="3905932879" sldId="286"/>
            <ac:spMk id="6" creationId="{C0CF7E8E-1D02-40F8-8832-1821787EE40E}"/>
          </ac:spMkLst>
        </pc:spChg>
        <pc:spChg chg="add mod">
          <ac:chgData name="JUAN DAVID MARTINEZ VARGAS" userId="c632008b-f998-4b6d-b45a-5c056b487435" providerId="ADAL" clId="{4B293131-8BF4-425E-8F9D-60BC5B67ED28}" dt="2023-03-27T16:39:05.930" v="2335" actId="208"/>
          <ac:spMkLst>
            <pc:docMk/>
            <pc:sldMk cId="3905932879" sldId="286"/>
            <ac:spMk id="7" creationId="{73F7CEF0-5D40-4A95-9B4A-B6F952839B6C}"/>
          </ac:spMkLst>
        </pc:spChg>
        <pc:spChg chg="add mod">
          <ac:chgData name="JUAN DAVID MARTINEZ VARGAS" userId="c632008b-f998-4b6d-b45a-5c056b487435" providerId="ADAL" clId="{4B293131-8BF4-425E-8F9D-60BC5B67ED28}" dt="2023-03-27T16:23:51.719" v="1915"/>
          <ac:spMkLst>
            <pc:docMk/>
            <pc:sldMk cId="3905932879" sldId="286"/>
            <ac:spMk id="10" creationId="{8B84DA77-0C47-4084-8C3F-3903360F0AAA}"/>
          </ac:spMkLst>
        </pc:spChg>
        <pc:spChg chg="add mod">
          <ac:chgData name="JUAN DAVID MARTINEZ VARGAS" userId="c632008b-f998-4b6d-b45a-5c056b487435" providerId="ADAL" clId="{4B293131-8BF4-425E-8F9D-60BC5B67ED28}" dt="2023-03-27T16:23:51.719" v="1915"/>
          <ac:spMkLst>
            <pc:docMk/>
            <pc:sldMk cId="3905932879" sldId="286"/>
            <ac:spMk id="11" creationId="{47429E9D-AE81-47DD-9741-AEB5A06F0F86}"/>
          </ac:spMkLst>
        </pc:spChg>
        <pc:spChg chg="add del mod">
          <ac:chgData name="JUAN DAVID MARTINEZ VARGAS" userId="c632008b-f998-4b6d-b45a-5c056b487435" providerId="ADAL" clId="{4B293131-8BF4-425E-8F9D-60BC5B67ED28}" dt="2023-03-27T16:38:56.190" v="2332" actId="2085"/>
          <ac:spMkLst>
            <pc:docMk/>
            <pc:sldMk cId="3905932879" sldId="286"/>
            <ac:spMk id="12" creationId="{B061EC22-3199-4AC7-B0C0-FBA98CB68296}"/>
          </ac:spMkLst>
        </pc:spChg>
        <pc:spChg chg="add mod">
          <ac:chgData name="JUAN DAVID MARTINEZ VARGAS" userId="c632008b-f998-4b6d-b45a-5c056b487435" providerId="ADAL" clId="{4B293131-8BF4-425E-8F9D-60BC5B67ED28}" dt="2023-03-27T16:39:13.121" v="2337" actId="2085"/>
          <ac:spMkLst>
            <pc:docMk/>
            <pc:sldMk cId="3905932879" sldId="286"/>
            <ac:spMk id="13" creationId="{A07DA4BC-62AC-45BA-8126-E9157FF4CB88}"/>
          </ac:spMkLst>
        </pc:spChg>
        <pc:spChg chg="add mod">
          <ac:chgData name="JUAN DAVID MARTINEZ VARGAS" userId="c632008b-f998-4b6d-b45a-5c056b487435" providerId="ADAL" clId="{4B293131-8BF4-425E-8F9D-60BC5B67ED28}" dt="2023-03-27T16:23:51.719" v="1915"/>
          <ac:spMkLst>
            <pc:docMk/>
            <pc:sldMk cId="3905932879" sldId="286"/>
            <ac:spMk id="15" creationId="{A249745D-A3B8-4B73-ADFA-EF095FCF7793}"/>
          </ac:spMkLst>
        </pc:spChg>
        <pc:spChg chg="add mod">
          <ac:chgData name="JUAN DAVID MARTINEZ VARGAS" userId="c632008b-f998-4b6d-b45a-5c056b487435" providerId="ADAL" clId="{4B293131-8BF4-425E-8F9D-60BC5B67ED28}" dt="2023-03-27T16:35:04.598" v="2296" actId="208"/>
          <ac:spMkLst>
            <pc:docMk/>
            <pc:sldMk cId="3905932879" sldId="286"/>
            <ac:spMk id="19" creationId="{D21067F9-80DE-4BD6-94C4-8BE7EB79524A}"/>
          </ac:spMkLst>
        </pc:spChg>
        <pc:spChg chg="add mod">
          <ac:chgData name="JUAN DAVID MARTINEZ VARGAS" userId="c632008b-f998-4b6d-b45a-5c056b487435" providerId="ADAL" clId="{4B293131-8BF4-425E-8F9D-60BC5B67ED28}" dt="2023-03-27T16:23:51.719" v="1915"/>
          <ac:spMkLst>
            <pc:docMk/>
            <pc:sldMk cId="3905932879" sldId="286"/>
            <ac:spMk id="21" creationId="{C7AB9B78-6C33-4EA4-ABCB-CD737C1FA724}"/>
          </ac:spMkLst>
        </pc:spChg>
        <pc:spChg chg="add mod">
          <ac:chgData name="JUAN DAVID MARTINEZ VARGAS" userId="c632008b-f998-4b6d-b45a-5c056b487435" providerId="ADAL" clId="{4B293131-8BF4-425E-8F9D-60BC5B67ED28}" dt="2023-03-27T16:24:05.150" v="1928" actId="20577"/>
          <ac:spMkLst>
            <pc:docMk/>
            <pc:sldMk cId="3905932879" sldId="286"/>
            <ac:spMk id="23" creationId="{63D64196-7B2F-403D-9F41-4C08E43D41DE}"/>
          </ac:spMkLst>
        </pc:spChg>
        <pc:picChg chg="add mod">
          <ac:chgData name="JUAN DAVID MARTINEZ VARGAS" userId="c632008b-f998-4b6d-b45a-5c056b487435" providerId="ADAL" clId="{4B293131-8BF4-425E-8F9D-60BC5B67ED28}" dt="2023-03-27T16:23:51.719" v="1915"/>
          <ac:picMkLst>
            <pc:docMk/>
            <pc:sldMk cId="3905932879" sldId="286"/>
            <ac:picMk id="14" creationId="{3F2E51A8-CA66-40D5-B15C-4FAED18A530D}"/>
          </ac:picMkLst>
        </pc:picChg>
        <pc:picChg chg="add mod">
          <ac:chgData name="JUAN DAVID MARTINEZ VARGAS" userId="c632008b-f998-4b6d-b45a-5c056b487435" providerId="ADAL" clId="{4B293131-8BF4-425E-8F9D-60BC5B67ED28}" dt="2023-03-27T16:23:51.719" v="1915"/>
          <ac:picMkLst>
            <pc:docMk/>
            <pc:sldMk cId="3905932879" sldId="286"/>
            <ac:picMk id="16" creationId="{B30DF629-18B6-48A0-95FD-9CDA5FACAFD9}"/>
          </ac:picMkLst>
        </pc:picChg>
        <pc:picChg chg="add mod">
          <ac:chgData name="JUAN DAVID MARTINEZ VARGAS" userId="c632008b-f998-4b6d-b45a-5c056b487435" providerId="ADAL" clId="{4B293131-8BF4-425E-8F9D-60BC5B67ED28}" dt="2023-03-27T16:23:51.719" v="1915"/>
          <ac:picMkLst>
            <pc:docMk/>
            <pc:sldMk cId="3905932879" sldId="286"/>
            <ac:picMk id="17" creationId="{BE862BB0-16FA-4621-9714-C54106049C30}"/>
          </ac:picMkLst>
        </pc:picChg>
        <pc:picChg chg="add mod">
          <ac:chgData name="JUAN DAVID MARTINEZ VARGAS" userId="c632008b-f998-4b6d-b45a-5c056b487435" providerId="ADAL" clId="{4B293131-8BF4-425E-8F9D-60BC5B67ED28}" dt="2023-03-27T16:23:51.719" v="1915"/>
          <ac:picMkLst>
            <pc:docMk/>
            <pc:sldMk cId="3905932879" sldId="286"/>
            <ac:picMk id="18" creationId="{CD746FD5-CF93-40C0-BF7D-C98A1A9F831C}"/>
          </ac:picMkLst>
        </pc:picChg>
        <pc:picChg chg="add mod">
          <ac:chgData name="JUAN DAVID MARTINEZ VARGAS" userId="c632008b-f998-4b6d-b45a-5c056b487435" providerId="ADAL" clId="{4B293131-8BF4-425E-8F9D-60BC5B67ED28}" dt="2023-03-27T16:23:51.719" v="1915"/>
          <ac:picMkLst>
            <pc:docMk/>
            <pc:sldMk cId="3905932879" sldId="286"/>
            <ac:picMk id="20" creationId="{C75E5308-FE89-4513-873D-D42A26EF9B3D}"/>
          </ac:picMkLst>
        </pc:picChg>
        <pc:picChg chg="add mod">
          <ac:chgData name="JUAN DAVID MARTINEZ VARGAS" userId="c632008b-f998-4b6d-b45a-5c056b487435" providerId="ADAL" clId="{4B293131-8BF4-425E-8F9D-60BC5B67ED28}" dt="2023-03-27T16:23:51.719" v="1915"/>
          <ac:picMkLst>
            <pc:docMk/>
            <pc:sldMk cId="3905932879" sldId="286"/>
            <ac:picMk id="22" creationId="{14162248-8E36-4092-855E-5B4731EC5419}"/>
          </ac:picMkLst>
        </pc:picChg>
        <pc:cxnChg chg="add mod">
          <ac:chgData name="JUAN DAVID MARTINEZ VARGAS" userId="c632008b-f998-4b6d-b45a-5c056b487435" providerId="ADAL" clId="{4B293131-8BF4-425E-8F9D-60BC5B67ED28}" dt="2023-03-27T16:39:16.810" v="2338" actId="208"/>
          <ac:cxnSpMkLst>
            <pc:docMk/>
            <pc:sldMk cId="3905932879" sldId="286"/>
            <ac:cxnSpMk id="8" creationId="{F0646F34-D8FD-47C3-9929-7A96C1786F55}"/>
          </ac:cxnSpMkLst>
        </pc:cxnChg>
        <pc:cxnChg chg="add mod">
          <ac:chgData name="JUAN DAVID MARTINEZ VARGAS" userId="c632008b-f998-4b6d-b45a-5c056b487435" providerId="ADAL" clId="{4B293131-8BF4-425E-8F9D-60BC5B67ED28}" dt="2023-03-27T16:39:19.779" v="2339" actId="208"/>
          <ac:cxnSpMkLst>
            <pc:docMk/>
            <pc:sldMk cId="3905932879" sldId="286"/>
            <ac:cxnSpMk id="9" creationId="{A05FF032-F5DF-48BC-BC25-25DA6F113A27}"/>
          </ac:cxnSpMkLst>
        </pc:cxnChg>
      </pc:sldChg>
      <pc:sldChg chg="addSp modSp new mod">
        <pc:chgData name="JUAN DAVID MARTINEZ VARGAS" userId="c632008b-f998-4b6d-b45a-5c056b487435" providerId="ADAL" clId="{4B293131-8BF4-425E-8F9D-60BC5B67ED28}" dt="2023-03-27T16:35:15.953" v="2298" actId="208"/>
        <pc:sldMkLst>
          <pc:docMk/>
          <pc:sldMk cId="2842730374" sldId="287"/>
        </pc:sldMkLst>
        <pc:spChg chg="add mod">
          <ac:chgData name="JUAN DAVID MARTINEZ VARGAS" userId="c632008b-f998-4b6d-b45a-5c056b487435" providerId="ADAL" clId="{4B293131-8BF4-425E-8F9D-60BC5B67ED28}" dt="2023-03-27T16:24:30.118" v="1949" actId="20577"/>
          <ac:spMkLst>
            <pc:docMk/>
            <pc:sldMk cId="2842730374" sldId="287"/>
            <ac:spMk id="2" creationId="{C792D602-447B-4760-A6C2-5F2C42ED845E}"/>
          </ac:spMkLst>
        </pc:spChg>
        <pc:spChg chg="add mod">
          <ac:chgData name="JUAN DAVID MARTINEZ VARGAS" userId="c632008b-f998-4b6d-b45a-5c056b487435" providerId="ADAL" clId="{4B293131-8BF4-425E-8F9D-60BC5B67ED28}" dt="2023-03-27T16:24:35.568" v="1950"/>
          <ac:spMkLst>
            <pc:docMk/>
            <pc:sldMk cId="2842730374" sldId="287"/>
            <ac:spMk id="4" creationId="{5802EB1E-B8CA-4B71-9533-B405D37C9D14}"/>
          </ac:spMkLst>
        </pc:spChg>
        <pc:spChg chg="add mod">
          <ac:chgData name="JUAN DAVID MARTINEZ VARGAS" userId="c632008b-f998-4b6d-b45a-5c056b487435" providerId="ADAL" clId="{4B293131-8BF4-425E-8F9D-60BC5B67ED28}" dt="2023-03-27T16:35:15.953" v="2298" actId="208"/>
          <ac:spMkLst>
            <pc:docMk/>
            <pc:sldMk cId="2842730374" sldId="287"/>
            <ac:spMk id="7" creationId="{5BC6D513-813E-47D8-ADBD-A5608280F323}"/>
          </ac:spMkLst>
        </pc:spChg>
        <pc:spChg chg="add mod">
          <ac:chgData name="JUAN DAVID MARTINEZ VARGAS" userId="c632008b-f998-4b6d-b45a-5c056b487435" providerId="ADAL" clId="{4B293131-8BF4-425E-8F9D-60BC5B67ED28}" dt="2023-03-27T16:35:15.953" v="2298" actId="208"/>
          <ac:spMkLst>
            <pc:docMk/>
            <pc:sldMk cId="2842730374" sldId="287"/>
            <ac:spMk id="8" creationId="{DF0A1AD8-2957-4128-BE6D-799B6A347486}"/>
          </ac:spMkLst>
        </pc:spChg>
        <pc:spChg chg="add mod">
          <ac:chgData name="JUAN DAVID MARTINEZ VARGAS" userId="c632008b-f998-4b6d-b45a-5c056b487435" providerId="ADAL" clId="{4B293131-8BF4-425E-8F9D-60BC5B67ED28}" dt="2023-03-27T16:24:35.568" v="1950"/>
          <ac:spMkLst>
            <pc:docMk/>
            <pc:sldMk cId="2842730374" sldId="287"/>
            <ac:spMk id="9" creationId="{373CC496-1586-418E-A301-FF2AE2C506C4}"/>
          </ac:spMkLst>
        </pc:spChg>
        <pc:spChg chg="add mod">
          <ac:chgData name="JUAN DAVID MARTINEZ VARGAS" userId="c632008b-f998-4b6d-b45a-5c056b487435" providerId="ADAL" clId="{4B293131-8BF4-425E-8F9D-60BC5B67ED28}" dt="2023-03-27T16:24:35.568" v="1950"/>
          <ac:spMkLst>
            <pc:docMk/>
            <pc:sldMk cId="2842730374" sldId="287"/>
            <ac:spMk id="10" creationId="{38BE60C4-F6AE-4405-A2F3-AFA82497D28D}"/>
          </ac:spMkLst>
        </pc:spChg>
        <pc:spChg chg="add mod">
          <ac:chgData name="JUAN DAVID MARTINEZ VARGAS" userId="c632008b-f998-4b6d-b45a-5c056b487435" providerId="ADAL" clId="{4B293131-8BF4-425E-8F9D-60BC5B67ED28}" dt="2023-03-27T16:35:15.953" v="2298" actId="208"/>
          <ac:spMkLst>
            <pc:docMk/>
            <pc:sldMk cId="2842730374" sldId="287"/>
            <ac:spMk id="12" creationId="{81E40BD4-149D-4929-81F9-B1DE2A6DE4A0}"/>
          </ac:spMkLst>
        </pc:spChg>
        <pc:spChg chg="add mod">
          <ac:chgData name="JUAN DAVID MARTINEZ VARGAS" userId="c632008b-f998-4b6d-b45a-5c056b487435" providerId="ADAL" clId="{4B293131-8BF4-425E-8F9D-60BC5B67ED28}" dt="2023-03-27T16:35:15.953" v="2298" actId="208"/>
          <ac:spMkLst>
            <pc:docMk/>
            <pc:sldMk cId="2842730374" sldId="287"/>
            <ac:spMk id="15" creationId="{3FFE2AC9-03B0-487A-AB33-07F26F3DC706}"/>
          </ac:spMkLst>
        </pc:spChg>
        <pc:spChg chg="add mod">
          <ac:chgData name="JUAN DAVID MARTINEZ VARGAS" userId="c632008b-f998-4b6d-b45a-5c056b487435" providerId="ADAL" clId="{4B293131-8BF4-425E-8F9D-60BC5B67ED28}" dt="2023-03-27T16:35:15.953" v="2298" actId="208"/>
          <ac:spMkLst>
            <pc:docMk/>
            <pc:sldMk cId="2842730374" sldId="287"/>
            <ac:spMk id="17" creationId="{5C96C005-54C6-4116-8D14-EAB0331B4A16}"/>
          </ac:spMkLst>
        </pc:spChg>
        <pc:spChg chg="add mod">
          <ac:chgData name="JUAN DAVID MARTINEZ VARGAS" userId="c632008b-f998-4b6d-b45a-5c056b487435" providerId="ADAL" clId="{4B293131-8BF4-425E-8F9D-60BC5B67ED28}" dt="2023-03-27T16:35:15.953" v="2298" actId="208"/>
          <ac:spMkLst>
            <pc:docMk/>
            <pc:sldMk cId="2842730374" sldId="287"/>
            <ac:spMk id="19" creationId="{C6B14A73-1C59-459D-ACF6-ADF04405F2FF}"/>
          </ac:spMkLst>
        </pc:spChg>
        <pc:spChg chg="add mod">
          <ac:chgData name="JUAN DAVID MARTINEZ VARGAS" userId="c632008b-f998-4b6d-b45a-5c056b487435" providerId="ADAL" clId="{4B293131-8BF4-425E-8F9D-60BC5B67ED28}" dt="2023-03-27T16:24:35.568" v="1950"/>
          <ac:spMkLst>
            <pc:docMk/>
            <pc:sldMk cId="2842730374" sldId="287"/>
            <ac:spMk id="21" creationId="{9F90782D-C731-4AD9-80B6-967D420672A5}"/>
          </ac:spMkLst>
        </pc:spChg>
        <pc:picChg chg="add mod">
          <ac:chgData name="JUAN DAVID MARTINEZ VARGAS" userId="c632008b-f998-4b6d-b45a-5c056b487435" providerId="ADAL" clId="{4B293131-8BF4-425E-8F9D-60BC5B67ED28}" dt="2023-03-27T16:24:35.568" v="1950"/>
          <ac:picMkLst>
            <pc:docMk/>
            <pc:sldMk cId="2842730374" sldId="287"/>
            <ac:picMk id="3" creationId="{940FDA1A-29DA-4857-A30E-A3DF2EFD36FE}"/>
          </ac:picMkLst>
        </pc:picChg>
        <pc:picChg chg="add mod">
          <ac:chgData name="JUAN DAVID MARTINEZ VARGAS" userId="c632008b-f998-4b6d-b45a-5c056b487435" providerId="ADAL" clId="{4B293131-8BF4-425E-8F9D-60BC5B67ED28}" dt="2023-03-27T16:24:35.568" v="1950"/>
          <ac:picMkLst>
            <pc:docMk/>
            <pc:sldMk cId="2842730374" sldId="287"/>
            <ac:picMk id="5" creationId="{7D37B545-03A1-407A-9C6D-B0B601FCE4BF}"/>
          </ac:picMkLst>
        </pc:picChg>
        <pc:picChg chg="add mod">
          <ac:chgData name="JUAN DAVID MARTINEZ VARGAS" userId="c632008b-f998-4b6d-b45a-5c056b487435" providerId="ADAL" clId="{4B293131-8BF4-425E-8F9D-60BC5B67ED28}" dt="2023-03-27T16:24:35.568" v="1950"/>
          <ac:picMkLst>
            <pc:docMk/>
            <pc:sldMk cId="2842730374" sldId="287"/>
            <ac:picMk id="6" creationId="{951398C3-4801-4827-83EC-05FC130A6528}"/>
          </ac:picMkLst>
        </pc:picChg>
        <pc:picChg chg="add mod">
          <ac:chgData name="JUAN DAVID MARTINEZ VARGAS" userId="c632008b-f998-4b6d-b45a-5c056b487435" providerId="ADAL" clId="{4B293131-8BF4-425E-8F9D-60BC5B67ED28}" dt="2023-03-27T16:24:35.568" v="1950"/>
          <ac:picMkLst>
            <pc:docMk/>
            <pc:sldMk cId="2842730374" sldId="287"/>
            <ac:picMk id="11" creationId="{95E288F1-DBA2-47D5-A407-3618EBE7F83B}"/>
          </ac:picMkLst>
        </pc:picChg>
        <pc:picChg chg="add mod">
          <ac:chgData name="JUAN DAVID MARTINEZ VARGAS" userId="c632008b-f998-4b6d-b45a-5c056b487435" providerId="ADAL" clId="{4B293131-8BF4-425E-8F9D-60BC5B67ED28}" dt="2023-03-27T16:24:35.568" v="1950"/>
          <ac:picMkLst>
            <pc:docMk/>
            <pc:sldMk cId="2842730374" sldId="287"/>
            <ac:picMk id="13" creationId="{0A9C7CF1-077E-4176-910E-B1654CA2ED38}"/>
          </ac:picMkLst>
        </pc:picChg>
        <pc:picChg chg="add mod">
          <ac:chgData name="JUAN DAVID MARTINEZ VARGAS" userId="c632008b-f998-4b6d-b45a-5c056b487435" providerId="ADAL" clId="{4B293131-8BF4-425E-8F9D-60BC5B67ED28}" dt="2023-03-27T16:24:35.568" v="1950"/>
          <ac:picMkLst>
            <pc:docMk/>
            <pc:sldMk cId="2842730374" sldId="287"/>
            <ac:picMk id="14" creationId="{1C4F836C-DF59-4227-B9A5-2B9DBC8FED80}"/>
          </ac:picMkLst>
        </pc:picChg>
        <pc:picChg chg="add mod">
          <ac:chgData name="JUAN DAVID MARTINEZ VARGAS" userId="c632008b-f998-4b6d-b45a-5c056b487435" providerId="ADAL" clId="{4B293131-8BF4-425E-8F9D-60BC5B67ED28}" dt="2023-03-27T16:24:35.568" v="1950"/>
          <ac:picMkLst>
            <pc:docMk/>
            <pc:sldMk cId="2842730374" sldId="287"/>
            <ac:picMk id="16" creationId="{184157C6-8219-4DB6-BEF4-31C95313E34C}"/>
          </ac:picMkLst>
        </pc:picChg>
        <pc:picChg chg="add mod">
          <ac:chgData name="JUAN DAVID MARTINEZ VARGAS" userId="c632008b-f998-4b6d-b45a-5c056b487435" providerId="ADAL" clId="{4B293131-8BF4-425E-8F9D-60BC5B67ED28}" dt="2023-03-27T16:24:35.568" v="1950"/>
          <ac:picMkLst>
            <pc:docMk/>
            <pc:sldMk cId="2842730374" sldId="287"/>
            <ac:picMk id="18" creationId="{15887EEA-F041-410E-941F-0370D955CBF7}"/>
          </ac:picMkLst>
        </pc:picChg>
        <pc:picChg chg="add mod">
          <ac:chgData name="JUAN DAVID MARTINEZ VARGAS" userId="c632008b-f998-4b6d-b45a-5c056b487435" providerId="ADAL" clId="{4B293131-8BF4-425E-8F9D-60BC5B67ED28}" dt="2023-03-27T16:24:35.568" v="1950"/>
          <ac:picMkLst>
            <pc:docMk/>
            <pc:sldMk cId="2842730374" sldId="287"/>
            <ac:picMk id="20" creationId="{D057BD8B-8FCC-4ACE-B20F-0FB4727B1025}"/>
          </ac:picMkLst>
        </pc:picChg>
      </pc:sldChg>
      <pc:sldChg chg="addSp modSp new mod">
        <pc:chgData name="JUAN DAVID MARTINEZ VARGAS" userId="c632008b-f998-4b6d-b45a-5c056b487435" providerId="ADAL" clId="{4B293131-8BF4-425E-8F9D-60BC5B67ED28}" dt="2023-03-27T16:43:24.409" v="2409" actId="208"/>
        <pc:sldMkLst>
          <pc:docMk/>
          <pc:sldMk cId="2230158311" sldId="288"/>
        </pc:sldMkLst>
        <pc:spChg chg="add mod">
          <ac:chgData name="JUAN DAVID MARTINEZ VARGAS" userId="c632008b-f998-4b6d-b45a-5c056b487435" providerId="ADAL" clId="{4B293131-8BF4-425E-8F9D-60BC5B67ED28}" dt="2023-03-27T16:32:12.399" v="2278"/>
          <ac:spMkLst>
            <pc:docMk/>
            <pc:sldMk cId="2230158311" sldId="288"/>
            <ac:spMk id="2" creationId="{A08173E1-268C-46E5-BA6C-1B18E0FA45C0}"/>
          </ac:spMkLst>
        </pc:spChg>
        <pc:spChg chg="add mod">
          <ac:chgData name="JUAN DAVID MARTINEZ VARGAS" userId="c632008b-f998-4b6d-b45a-5c056b487435" providerId="ADAL" clId="{4B293131-8BF4-425E-8F9D-60BC5B67ED28}" dt="2023-03-27T16:37:42.260" v="2322" actId="1036"/>
          <ac:spMkLst>
            <pc:docMk/>
            <pc:sldMk cId="2230158311" sldId="288"/>
            <ac:spMk id="7" creationId="{139CA09D-8110-4016-BED4-2C1D0A791BFE}"/>
          </ac:spMkLst>
        </pc:spChg>
        <pc:spChg chg="add mod">
          <ac:chgData name="JUAN DAVID MARTINEZ VARGAS" userId="c632008b-f998-4b6d-b45a-5c056b487435" providerId="ADAL" clId="{4B293131-8BF4-425E-8F9D-60BC5B67ED28}" dt="2023-03-27T16:37:42.260" v="2322" actId="1036"/>
          <ac:spMkLst>
            <pc:docMk/>
            <pc:sldMk cId="2230158311" sldId="288"/>
            <ac:spMk id="8" creationId="{F5750F65-06A2-4880-802D-918DFC6B830A}"/>
          </ac:spMkLst>
        </pc:spChg>
        <pc:spChg chg="add mod">
          <ac:chgData name="JUAN DAVID MARTINEZ VARGAS" userId="c632008b-f998-4b6d-b45a-5c056b487435" providerId="ADAL" clId="{4B293131-8BF4-425E-8F9D-60BC5B67ED28}" dt="2023-03-27T16:40:16.460" v="2358" actId="1076"/>
          <ac:spMkLst>
            <pc:docMk/>
            <pc:sldMk cId="2230158311" sldId="288"/>
            <ac:spMk id="11" creationId="{1003B2DB-3580-447B-A0DA-C2679AE13579}"/>
          </ac:spMkLst>
        </pc:spChg>
        <pc:spChg chg="add mod">
          <ac:chgData name="JUAN DAVID MARTINEZ VARGAS" userId="c632008b-f998-4b6d-b45a-5c056b487435" providerId="ADAL" clId="{4B293131-8BF4-425E-8F9D-60BC5B67ED28}" dt="2023-03-27T16:40:28.850" v="2370" actId="20577"/>
          <ac:spMkLst>
            <pc:docMk/>
            <pc:sldMk cId="2230158311" sldId="288"/>
            <ac:spMk id="12" creationId="{7E8866C5-93B5-413D-8866-CA336C184E9A}"/>
          </ac:spMkLst>
        </pc:spChg>
        <pc:spChg chg="add mod">
          <ac:chgData name="JUAN DAVID MARTINEZ VARGAS" userId="c632008b-f998-4b6d-b45a-5c056b487435" providerId="ADAL" clId="{4B293131-8BF4-425E-8F9D-60BC5B67ED28}" dt="2023-03-27T16:42:14.701" v="2393" actId="1076"/>
          <ac:spMkLst>
            <pc:docMk/>
            <pc:sldMk cId="2230158311" sldId="288"/>
            <ac:spMk id="16" creationId="{39E82F99-F442-45A2-99D9-F7B125C6BFDE}"/>
          </ac:spMkLst>
        </pc:spChg>
        <pc:spChg chg="add mod">
          <ac:chgData name="JUAN DAVID MARTINEZ VARGAS" userId="c632008b-f998-4b6d-b45a-5c056b487435" providerId="ADAL" clId="{4B293131-8BF4-425E-8F9D-60BC5B67ED28}" dt="2023-03-27T16:42:20.951" v="2395" actId="1076"/>
          <ac:spMkLst>
            <pc:docMk/>
            <pc:sldMk cId="2230158311" sldId="288"/>
            <ac:spMk id="17" creationId="{EAF731D0-1C17-4FC3-A4CA-E321D154D6B3}"/>
          </ac:spMkLst>
        </pc:spChg>
        <pc:spChg chg="add mod">
          <ac:chgData name="JUAN DAVID MARTINEZ VARGAS" userId="c632008b-f998-4b6d-b45a-5c056b487435" providerId="ADAL" clId="{4B293131-8BF4-425E-8F9D-60BC5B67ED28}" dt="2023-03-27T16:42:36.309" v="2400" actId="1076"/>
          <ac:spMkLst>
            <pc:docMk/>
            <pc:sldMk cId="2230158311" sldId="288"/>
            <ac:spMk id="19" creationId="{07A8CB11-D366-4F20-ACFA-A586D13DE457}"/>
          </ac:spMkLst>
        </pc:spChg>
        <pc:spChg chg="add mod">
          <ac:chgData name="JUAN DAVID MARTINEZ VARGAS" userId="c632008b-f998-4b6d-b45a-5c056b487435" providerId="ADAL" clId="{4B293131-8BF4-425E-8F9D-60BC5B67ED28}" dt="2023-03-27T16:42:48.470" v="2406" actId="20577"/>
          <ac:spMkLst>
            <pc:docMk/>
            <pc:sldMk cId="2230158311" sldId="288"/>
            <ac:spMk id="20" creationId="{B6E3EFF3-7AAE-4745-9661-1DEF34440406}"/>
          </ac:spMkLst>
        </pc:spChg>
        <pc:picChg chg="add mod">
          <ac:chgData name="JUAN DAVID MARTINEZ VARGAS" userId="c632008b-f998-4b6d-b45a-5c056b487435" providerId="ADAL" clId="{4B293131-8BF4-425E-8F9D-60BC5B67ED28}" dt="2023-03-27T16:37:42.260" v="2322" actId="1036"/>
          <ac:picMkLst>
            <pc:docMk/>
            <pc:sldMk cId="2230158311" sldId="288"/>
            <ac:picMk id="4" creationId="{F48A91C8-5C1F-48B3-9D39-54FBA19312A9}"/>
          </ac:picMkLst>
        </pc:picChg>
        <pc:picChg chg="add mod">
          <ac:chgData name="JUAN DAVID MARTINEZ VARGAS" userId="c632008b-f998-4b6d-b45a-5c056b487435" providerId="ADAL" clId="{4B293131-8BF4-425E-8F9D-60BC5B67ED28}" dt="2023-03-27T16:36:31.319" v="2303" actId="1076"/>
          <ac:picMkLst>
            <pc:docMk/>
            <pc:sldMk cId="2230158311" sldId="288"/>
            <ac:picMk id="5" creationId="{824DE575-AA29-4113-958D-664DACABC4C9}"/>
          </ac:picMkLst>
        </pc:picChg>
        <pc:picChg chg="add mod">
          <ac:chgData name="JUAN DAVID MARTINEZ VARGAS" userId="c632008b-f998-4b6d-b45a-5c056b487435" providerId="ADAL" clId="{4B293131-8BF4-425E-8F9D-60BC5B67ED28}" dt="2023-03-27T16:37:42.260" v="2322" actId="1036"/>
          <ac:picMkLst>
            <pc:docMk/>
            <pc:sldMk cId="2230158311" sldId="288"/>
            <ac:picMk id="6" creationId="{60055600-AEDE-40C3-9986-633B42082608}"/>
          </ac:picMkLst>
        </pc:picChg>
        <pc:picChg chg="add mod">
          <ac:chgData name="JUAN DAVID MARTINEZ VARGAS" userId="c632008b-f998-4b6d-b45a-5c056b487435" providerId="ADAL" clId="{4B293131-8BF4-425E-8F9D-60BC5B67ED28}" dt="2023-03-27T16:37:42.260" v="2322" actId="1036"/>
          <ac:picMkLst>
            <pc:docMk/>
            <pc:sldMk cId="2230158311" sldId="288"/>
            <ac:picMk id="9" creationId="{E07C60AD-5B5B-4A67-862E-ABF3FC6B9396}"/>
          </ac:picMkLst>
        </pc:picChg>
        <pc:picChg chg="add mod">
          <ac:chgData name="JUAN DAVID MARTINEZ VARGAS" userId="c632008b-f998-4b6d-b45a-5c056b487435" providerId="ADAL" clId="{4B293131-8BF4-425E-8F9D-60BC5B67ED28}" dt="2023-03-27T16:42:17" v="2394" actId="1076"/>
          <ac:picMkLst>
            <pc:docMk/>
            <pc:sldMk cId="2230158311" sldId="288"/>
            <ac:picMk id="13" creationId="{64515FE0-5A30-4621-BBA3-D7B93A3FE13A}"/>
          </ac:picMkLst>
        </pc:picChg>
        <pc:picChg chg="add mod">
          <ac:chgData name="JUAN DAVID MARTINEZ VARGAS" userId="c632008b-f998-4b6d-b45a-5c056b487435" providerId="ADAL" clId="{4B293131-8BF4-425E-8F9D-60BC5B67ED28}" dt="2023-03-27T16:41:26.531" v="2380" actId="1076"/>
          <ac:picMkLst>
            <pc:docMk/>
            <pc:sldMk cId="2230158311" sldId="288"/>
            <ac:picMk id="15" creationId="{853B86CF-C41A-452C-81E6-C136AF2415AB}"/>
          </ac:picMkLst>
        </pc:picChg>
        <pc:picChg chg="add mod">
          <ac:chgData name="JUAN DAVID MARTINEZ VARGAS" userId="c632008b-f998-4b6d-b45a-5c056b487435" providerId="ADAL" clId="{4B293131-8BF4-425E-8F9D-60BC5B67ED28}" dt="2023-03-27T16:42:22.200" v="2396" actId="1076"/>
          <ac:picMkLst>
            <pc:docMk/>
            <pc:sldMk cId="2230158311" sldId="288"/>
            <ac:picMk id="18" creationId="{0016A011-4A97-413C-BCB0-449F881F26E1}"/>
          </ac:picMkLst>
        </pc:picChg>
        <pc:cxnChg chg="add mod">
          <ac:chgData name="JUAN DAVID MARTINEZ VARGAS" userId="c632008b-f998-4b6d-b45a-5c056b487435" providerId="ADAL" clId="{4B293131-8BF4-425E-8F9D-60BC5B67ED28}" dt="2023-03-27T16:43:24.409" v="2409" actId="208"/>
          <ac:cxnSpMkLst>
            <pc:docMk/>
            <pc:sldMk cId="2230158311" sldId="288"/>
            <ac:cxnSpMk id="21" creationId="{FD718C39-D5F5-48A4-82D8-FBA68EEADB2A}"/>
          </ac:cxnSpMkLst>
        </pc:cxnChg>
      </pc:sldChg>
      <pc:sldChg chg="addSp delSp modSp new mod ord">
        <pc:chgData name="JUAN DAVID MARTINEZ VARGAS" userId="c632008b-f998-4b6d-b45a-5c056b487435" providerId="ADAL" clId="{4B293131-8BF4-425E-8F9D-60BC5B67ED28}" dt="2023-03-27T17:18:33.444" v="4619" actId="20577"/>
        <pc:sldMkLst>
          <pc:docMk/>
          <pc:sldMk cId="3803235194" sldId="289"/>
        </pc:sldMkLst>
        <pc:spChg chg="add del mod">
          <ac:chgData name="JUAN DAVID MARTINEZ VARGAS" userId="c632008b-f998-4b6d-b45a-5c056b487435" providerId="ADAL" clId="{4B293131-8BF4-425E-8F9D-60BC5B67ED28}" dt="2023-03-27T17:18:29.243" v="4612" actId="478"/>
          <ac:spMkLst>
            <pc:docMk/>
            <pc:sldMk cId="3803235194" sldId="289"/>
            <ac:spMk id="2" creationId="{68AA1353-7073-4D04-8288-28BC1B773D69}"/>
          </ac:spMkLst>
        </pc:spChg>
        <pc:spChg chg="add del mod">
          <ac:chgData name="JUAN DAVID MARTINEZ VARGAS" userId="c632008b-f998-4b6d-b45a-5c056b487435" providerId="ADAL" clId="{4B293131-8BF4-425E-8F9D-60BC5B67ED28}" dt="2023-03-27T17:17:35.735" v="4609" actId="478"/>
          <ac:spMkLst>
            <pc:docMk/>
            <pc:sldMk cId="3803235194" sldId="289"/>
            <ac:spMk id="4" creationId="{A8473DA8-3931-4C20-A380-E7988BD9018A}"/>
          </ac:spMkLst>
        </pc:spChg>
        <pc:spChg chg="add mod">
          <ac:chgData name="JUAN DAVID MARTINEZ VARGAS" userId="c632008b-f998-4b6d-b45a-5c056b487435" providerId="ADAL" clId="{4B293131-8BF4-425E-8F9D-60BC5B67ED28}" dt="2023-03-27T17:17:32.585" v="4608"/>
          <ac:spMkLst>
            <pc:docMk/>
            <pc:sldMk cId="3803235194" sldId="289"/>
            <ac:spMk id="8" creationId="{F566D1F9-3F91-4DC9-A5D9-371B558EACFF}"/>
          </ac:spMkLst>
        </pc:spChg>
        <pc:spChg chg="add mod">
          <ac:chgData name="JUAN DAVID MARTINEZ VARGAS" userId="c632008b-f998-4b6d-b45a-5c056b487435" providerId="ADAL" clId="{4B293131-8BF4-425E-8F9D-60BC5B67ED28}" dt="2023-03-27T17:18:33.444" v="4619" actId="20577"/>
          <ac:spMkLst>
            <pc:docMk/>
            <pc:sldMk cId="3803235194" sldId="289"/>
            <ac:spMk id="11" creationId="{4A655C39-B08B-430B-8123-C6BFAAE0DB1F}"/>
          </ac:spMkLst>
        </pc:spChg>
        <pc:picChg chg="add mod">
          <ac:chgData name="JUAN DAVID MARTINEZ VARGAS" userId="c632008b-f998-4b6d-b45a-5c056b487435" providerId="ADAL" clId="{4B293131-8BF4-425E-8F9D-60BC5B67ED28}" dt="2023-03-27T17:17:19.250" v="4606"/>
          <ac:picMkLst>
            <pc:docMk/>
            <pc:sldMk cId="3803235194" sldId="289"/>
            <ac:picMk id="5" creationId="{6BF95BC8-3D8D-4F65-BE52-6BF83AFF277E}"/>
          </ac:picMkLst>
        </pc:picChg>
        <pc:picChg chg="add mod">
          <ac:chgData name="JUAN DAVID MARTINEZ VARGAS" userId="c632008b-f998-4b6d-b45a-5c056b487435" providerId="ADAL" clId="{4B293131-8BF4-425E-8F9D-60BC5B67ED28}" dt="2023-03-27T17:17:19.250" v="4606"/>
          <ac:picMkLst>
            <pc:docMk/>
            <pc:sldMk cId="3803235194" sldId="289"/>
            <ac:picMk id="6" creationId="{B834A49B-5D9A-40DA-8E10-D2F6C64290DE}"/>
          </ac:picMkLst>
        </pc:picChg>
        <pc:picChg chg="add mod">
          <ac:chgData name="JUAN DAVID MARTINEZ VARGAS" userId="c632008b-f998-4b6d-b45a-5c056b487435" providerId="ADAL" clId="{4B293131-8BF4-425E-8F9D-60BC5B67ED28}" dt="2023-03-27T17:17:56.224" v="4611" actId="1076"/>
          <ac:picMkLst>
            <pc:docMk/>
            <pc:sldMk cId="3803235194" sldId="289"/>
            <ac:picMk id="10" creationId="{E97D1A1A-F1A4-4F26-A545-C20B5440A02B}"/>
          </ac:picMkLst>
        </pc:picChg>
        <pc:cxnChg chg="add mod">
          <ac:chgData name="JUAN DAVID MARTINEZ VARGAS" userId="c632008b-f998-4b6d-b45a-5c056b487435" providerId="ADAL" clId="{4B293131-8BF4-425E-8F9D-60BC5B67ED28}" dt="2023-03-27T17:17:19.250" v="4606"/>
          <ac:cxnSpMkLst>
            <pc:docMk/>
            <pc:sldMk cId="3803235194" sldId="289"/>
            <ac:cxnSpMk id="7" creationId="{7B2C5386-5075-438F-93F4-D300399DB7AD}"/>
          </ac:cxnSpMkLst>
        </pc:cxnChg>
      </pc:sldChg>
      <pc:sldChg chg="addSp delSp modSp new mod">
        <pc:chgData name="JUAN DAVID MARTINEZ VARGAS" userId="c632008b-f998-4b6d-b45a-5c056b487435" providerId="ADAL" clId="{4B293131-8BF4-425E-8F9D-60BC5B67ED28}" dt="2023-03-27T17:32:31.414" v="5341" actId="2711"/>
        <pc:sldMkLst>
          <pc:docMk/>
          <pc:sldMk cId="3838156777" sldId="290"/>
        </pc:sldMkLst>
        <pc:spChg chg="add mod">
          <ac:chgData name="JUAN DAVID MARTINEZ VARGAS" userId="c632008b-f998-4b6d-b45a-5c056b487435" providerId="ADAL" clId="{4B293131-8BF4-425E-8F9D-60BC5B67ED28}" dt="2023-03-27T16:48:55.189" v="2512" actId="20577"/>
          <ac:spMkLst>
            <pc:docMk/>
            <pc:sldMk cId="3838156777" sldId="290"/>
            <ac:spMk id="2" creationId="{4D081F6D-631F-4C83-AB63-F210C87B579B}"/>
          </ac:spMkLst>
        </pc:spChg>
        <pc:spChg chg="add mod">
          <ac:chgData name="JUAN DAVID MARTINEZ VARGAS" userId="c632008b-f998-4b6d-b45a-5c056b487435" providerId="ADAL" clId="{4B293131-8BF4-425E-8F9D-60BC5B67ED28}" dt="2023-03-27T17:32:31.414" v="5341" actId="2711"/>
          <ac:spMkLst>
            <pc:docMk/>
            <pc:sldMk cId="3838156777" sldId="290"/>
            <ac:spMk id="7" creationId="{7655FC14-49E1-4B36-AE1E-3127DD75190E}"/>
          </ac:spMkLst>
        </pc:spChg>
        <pc:picChg chg="add del mod">
          <ac:chgData name="JUAN DAVID MARTINEZ VARGAS" userId="c632008b-f998-4b6d-b45a-5c056b487435" providerId="ADAL" clId="{4B293131-8BF4-425E-8F9D-60BC5B67ED28}" dt="2023-03-27T17:31:43.825" v="5329" actId="478"/>
          <ac:picMkLst>
            <pc:docMk/>
            <pc:sldMk cId="3838156777" sldId="290"/>
            <ac:picMk id="3" creationId="{D1AF45EF-26ED-47FE-84D8-AC2E778F04DE}"/>
          </ac:picMkLst>
        </pc:picChg>
        <pc:picChg chg="add del mod">
          <ac:chgData name="JUAN DAVID MARTINEZ VARGAS" userId="c632008b-f998-4b6d-b45a-5c056b487435" providerId="ADAL" clId="{4B293131-8BF4-425E-8F9D-60BC5B67ED28}" dt="2023-03-27T16:49:21.910" v="2517" actId="478"/>
          <ac:picMkLst>
            <pc:docMk/>
            <pc:sldMk cId="3838156777" sldId="290"/>
            <ac:picMk id="4" creationId="{BE718D24-B895-49FD-899E-891B90C969D1}"/>
          </ac:picMkLst>
        </pc:picChg>
        <pc:picChg chg="add mod">
          <ac:chgData name="JUAN DAVID MARTINEZ VARGAS" userId="c632008b-f998-4b6d-b45a-5c056b487435" providerId="ADAL" clId="{4B293131-8BF4-425E-8F9D-60BC5B67ED28}" dt="2023-03-27T17:31:51.334" v="5334" actId="1076"/>
          <ac:picMkLst>
            <pc:docMk/>
            <pc:sldMk cId="3838156777" sldId="290"/>
            <ac:picMk id="5" creationId="{07B9EC3E-7DC7-4ED3-BE86-E29C7C810C7C}"/>
          </ac:picMkLst>
        </pc:picChg>
      </pc:sldChg>
      <pc:sldChg chg="addSp delSp modSp new mod">
        <pc:chgData name="JUAN DAVID MARTINEZ VARGAS" userId="c632008b-f998-4b6d-b45a-5c056b487435" providerId="ADAL" clId="{4B293131-8BF4-425E-8F9D-60BC5B67ED28}" dt="2023-03-27T16:52:03.190" v="2534" actId="14100"/>
        <pc:sldMkLst>
          <pc:docMk/>
          <pc:sldMk cId="3927126726" sldId="291"/>
        </pc:sldMkLst>
        <pc:spChg chg="add del">
          <ac:chgData name="JUAN DAVID MARTINEZ VARGAS" userId="c632008b-f998-4b6d-b45a-5c056b487435" providerId="ADAL" clId="{4B293131-8BF4-425E-8F9D-60BC5B67ED28}" dt="2023-03-27T16:50:31.593" v="2530" actId="478"/>
          <ac:spMkLst>
            <pc:docMk/>
            <pc:sldMk cId="3927126726" sldId="291"/>
            <ac:spMk id="4" creationId="{B064F802-5CE9-4627-B9C7-4C5D4F5ACFBB}"/>
          </ac:spMkLst>
        </pc:spChg>
        <pc:spChg chg="add mod">
          <ac:chgData name="JUAN DAVID MARTINEZ VARGAS" userId="c632008b-f998-4b6d-b45a-5c056b487435" providerId="ADAL" clId="{4B293131-8BF4-425E-8F9D-60BC5B67ED28}" dt="2023-03-27T16:50:26.600" v="2528" actId="1076"/>
          <ac:spMkLst>
            <pc:docMk/>
            <pc:sldMk cId="3927126726" sldId="291"/>
            <ac:spMk id="5" creationId="{1AD8CD69-A7E4-4B8F-BB0E-BA23248AF56C}"/>
          </ac:spMkLst>
        </pc:spChg>
        <pc:picChg chg="add mod">
          <ac:chgData name="JUAN DAVID MARTINEZ VARGAS" userId="c632008b-f998-4b6d-b45a-5c056b487435" providerId="ADAL" clId="{4B293131-8BF4-425E-8F9D-60BC5B67ED28}" dt="2023-03-27T16:52:03.190" v="2534" actId="14100"/>
          <ac:picMkLst>
            <pc:docMk/>
            <pc:sldMk cId="3927126726" sldId="291"/>
            <ac:picMk id="2" creationId="{216187B6-16F5-4BFB-A7B9-69B6691D60E8}"/>
          </ac:picMkLst>
        </pc:picChg>
        <pc:picChg chg="add mod">
          <ac:chgData name="JUAN DAVID MARTINEZ VARGAS" userId="c632008b-f998-4b6d-b45a-5c056b487435" providerId="ADAL" clId="{4B293131-8BF4-425E-8F9D-60BC5B67ED28}" dt="2023-03-27T16:50:42.769" v="2532" actId="1076"/>
          <ac:picMkLst>
            <pc:docMk/>
            <pc:sldMk cId="3927126726" sldId="291"/>
            <ac:picMk id="6" creationId="{D768ADD6-CCD0-4564-9A5F-771811383D2B}"/>
          </ac:picMkLst>
        </pc:picChg>
      </pc:sldChg>
      <pc:sldChg chg="addSp delSp modSp new mod">
        <pc:chgData name="JUAN DAVID MARTINEZ VARGAS" userId="c632008b-f998-4b6d-b45a-5c056b487435" providerId="ADAL" clId="{4B293131-8BF4-425E-8F9D-60BC5B67ED28}" dt="2023-03-27T17:01:27.333" v="3124" actId="5793"/>
        <pc:sldMkLst>
          <pc:docMk/>
          <pc:sldMk cId="2849489137" sldId="292"/>
        </pc:sldMkLst>
        <pc:spChg chg="add del mod">
          <ac:chgData name="JUAN DAVID MARTINEZ VARGAS" userId="c632008b-f998-4b6d-b45a-5c056b487435" providerId="ADAL" clId="{4B293131-8BF4-425E-8F9D-60BC5B67ED28}" dt="2023-03-27T16:52:58.420" v="2551" actId="478"/>
          <ac:spMkLst>
            <pc:docMk/>
            <pc:sldMk cId="2849489137" sldId="292"/>
            <ac:spMk id="4" creationId="{B6AE8348-11A9-499F-8643-2E337FF59B38}"/>
          </ac:spMkLst>
        </pc:spChg>
        <pc:spChg chg="add mod">
          <ac:chgData name="JUAN DAVID MARTINEZ VARGAS" userId="c632008b-f998-4b6d-b45a-5c056b487435" providerId="ADAL" clId="{4B293131-8BF4-425E-8F9D-60BC5B67ED28}" dt="2023-03-27T16:53:13.490" v="2592" actId="20577"/>
          <ac:spMkLst>
            <pc:docMk/>
            <pc:sldMk cId="2849489137" sldId="292"/>
            <ac:spMk id="5" creationId="{028F3A40-DB89-4F22-AC3D-02E0D28D1710}"/>
          </ac:spMkLst>
        </pc:spChg>
        <pc:spChg chg="add del mod">
          <ac:chgData name="JUAN DAVID MARTINEZ VARGAS" userId="c632008b-f998-4b6d-b45a-5c056b487435" providerId="ADAL" clId="{4B293131-8BF4-425E-8F9D-60BC5B67ED28}" dt="2023-03-27T16:53:51.580" v="2598" actId="478"/>
          <ac:spMkLst>
            <pc:docMk/>
            <pc:sldMk cId="2849489137" sldId="292"/>
            <ac:spMk id="6" creationId="{A445C8C2-3D60-4B6F-A077-7CDD8B9A6451}"/>
          </ac:spMkLst>
        </pc:spChg>
        <pc:spChg chg="add mod">
          <ac:chgData name="JUAN DAVID MARTINEZ VARGAS" userId="c632008b-f998-4b6d-b45a-5c056b487435" providerId="ADAL" clId="{4B293131-8BF4-425E-8F9D-60BC5B67ED28}" dt="2023-03-27T16:59:29.502" v="2943" actId="948"/>
          <ac:spMkLst>
            <pc:docMk/>
            <pc:sldMk cId="2849489137" sldId="292"/>
            <ac:spMk id="7" creationId="{5E20834B-4653-475E-A5E9-50AD59B29356}"/>
          </ac:spMkLst>
        </pc:spChg>
        <pc:spChg chg="add mod">
          <ac:chgData name="JUAN DAVID MARTINEZ VARGAS" userId="c632008b-f998-4b6d-b45a-5c056b487435" providerId="ADAL" clId="{4B293131-8BF4-425E-8F9D-60BC5B67ED28}" dt="2023-03-27T17:01:27.333" v="3124" actId="5793"/>
          <ac:spMkLst>
            <pc:docMk/>
            <pc:sldMk cId="2849489137" sldId="292"/>
            <ac:spMk id="11" creationId="{C2054B38-8382-4FB0-B4A3-406EBBFC7658}"/>
          </ac:spMkLst>
        </pc:spChg>
        <pc:picChg chg="add del mod">
          <ac:chgData name="JUAN DAVID MARTINEZ VARGAS" userId="c632008b-f998-4b6d-b45a-5c056b487435" providerId="ADAL" clId="{4B293131-8BF4-425E-8F9D-60BC5B67ED28}" dt="2023-03-27T16:58:40.742" v="2927" actId="478"/>
          <ac:picMkLst>
            <pc:docMk/>
            <pc:sldMk cId="2849489137" sldId="292"/>
            <ac:picMk id="2" creationId="{B3A96646-BF84-4098-8378-2C933B821B19}"/>
          </ac:picMkLst>
        </pc:picChg>
        <pc:picChg chg="add del mod ord">
          <ac:chgData name="JUAN DAVID MARTINEZ VARGAS" userId="c632008b-f998-4b6d-b45a-5c056b487435" providerId="ADAL" clId="{4B293131-8BF4-425E-8F9D-60BC5B67ED28}" dt="2023-03-27T16:58:41.416" v="2928" actId="478"/>
          <ac:picMkLst>
            <pc:docMk/>
            <pc:sldMk cId="2849489137" sldId="292"/>
            <ac:picMk id="3" creationId="{A35A12F4-5217-419E-B677-675A7D1D8DCA}"/>
          </ac:picMkLst>
        </pc:picChg>
        <pc:picChg chg="add mod">
          <ac:chgData name="JUAN DAVID MARTINEZ VARGAS" userId="c632008b-f998-4b6d-b45a-5c056b487435" providerId="ADAL" clId="{4B293131-8BF4-425E-8F9D-60BC5B67ED28}" dt="2023-03-27T16:58:46.562" v="2929"/>
          <ac:picMkLst>
            <pc:docMk/>
            <pc:sldMk cId="2849489137" sldId="292"/>
            <ac:picMk id="8" creationId="{1DB1B783-5152-4A84-A2EF-E43AA3F840AB}"/>
          </ac:picMkLst>
        </pc:picChg>
        <pc:picChg chg="add mod">
          <ac:chgData name="JUAN DAVID MARTINEZ VARGAS" userId="c632008b-f998-4b6d-b45a-5c056b487435" providerId="ADAL" clId="{4B293131-8BF4-425E-8F9D-60BC5B67ED28}" dt="2023-03-27T16:58:46.562" v="2929"/>
          <ac:picMkLst>
            <pc:docMk/>
            <pc:sldMk cId="2849489137" sldId="292"/>
            <ac:picMk id="9" creationId="{72FB234A-7B55-45DD-B18D-AFAF7016B430}"/>
          </ac:picMkLst>
        </pc:picChg>
        <pc:cxnChg chg="add mod">
          <ac:chgData name="JUAN DAVID MARTINEZ VARGAS" userId="c632008b-f998-4b6d-b45a-5c056b487435" providerId="ADAL" clId="{4B293131-8BF4-425E-8F9D-60BC5B67ED28}" dt="2023-03-27T16:58:46.562" v="2929"/>
          <ac:cxnSpMkLst>
            <pc:docMk/>
            <pc:sldMk cId="2849489137" sldId="292"/>
            <ac:cxnSpMk id="10" creationId="{83A80578-D210-4F0E-9490-236E5482C120}"/>
          </ac:cxnSpMkLst>
        </pc:cxnChg>
      </pc:sldChg>
      <pc:sldChg chg="new del">
        <pc:chgData name="JUAN DAVID MARTINEZ VARGAS" userId="c632008b-f998-4b6d-b45a-5c056b487435" providerId="ADAL" clId="{4B293131-8BF4-425E-8F9D-60BC5B67ED28}" dt="2023-03-27T17:14:38.605" v="4260" actId="47"/>
        <pc:sldMkLst>
          <pc:docMk/>
          <pc:sldMk cId="558540238" sldId="293"/>
        </pc:sldMkLst>
      </pc:sldChg>
      <pc:sldChg chg="addSp delSp modSp add mod">
        <pc:chgData name="JUAN DAVID MARTINEZ VARGAS" userId="c632008b-f998-4b6d-b45a-5c056b487435" providerId="ADAL" clId="{4B293131-8BF4-425E-8F9D-60BC5B67ED28}" dt="2023-03-27T17:07:06.555" v="3676" actId="1076"/>
        <pc:sldMkLst>
          <pc:docMk/>
          <pc:sldMk cId="8628724" sldId="294"/>
        </pc:sldMkLst>
        <pc:spChg chg="mod">
          <ac:chgData name="JUAN DAVID MARTINEZ VARGAS" userId="c632008b-f998-4b6d-b45a-5c056b487435" providerId="ADAL" clId="{4B293131-8BF4-425E-8F9D-60BC5B67ED28}" dt="2023-03-27T17:02:09.874" v="3133" actId="20577"/>
          <ac:spMkLst>
            <pc:docMk/>
            <pc:sldMk cId="8628724" sldId="294"/>
            <ac:spMk id="5" creationId="{028F3A40-DB89-4F22-AC3D-02E0D28D1710}"/>
          </ac:spMkLst>
        </pc:spChg>
        <pc:spChg chg="del mod">
          <ac:chgData name="JUAN DAVID MARTINEZ VARGAS" userId="c632008b-f998-4b6d-b45a-5c056b487435" providerId="ADAL" clId="{4B293131-8BF4-425E-8F9D-60BC5B67ED28}" dt="2023-03-27T17:02:14.973" v="3134" actId="478"/>
          <ac:spMkLst>
            <pc:docMk/>
            <pc:sldMk cId="8628724" sldId="294"/>
            <ac:spMk id="7" creationId="{5E20834B-4653-475E-A5E9-50AD59B29356}"/>
          </ac:spMkLst>
        </pc:spChg>
        <pc:spChg chg="add mod">
          <ac:chgData name="JUAN DAVID MARTINEZ VARGAS" userId="c632008b-f998-4b6d-b45a-5c056b487435" providerId="ADAL" clId="{4B293131-8BF4-425E-8F9D-60BC5B67ED28}" dt="2023-03-27T17:05:26.294" v="3421" actId="20577"/>
          <ac:spMkLst>
            <pc:docMk/>
            <pc:sldMk cId="8628724" sldId="294"/>
            <ac:spMk id="8" creationId="{890D8279-FB20-4246-8141-F702BF30B413}"/>
          </ac:spMkLst>
        </pc:spChg>
        <pc:spChg chg="add del mod">
          <ac:chgData name="JUAN DAVID MARTINEZ VARGAS" userId="c632008b-f998-4b6d-b45a-5c056b487435" providerId="ADAL" clId="{4B293131-8BF4-425E-8F9D-60BC5B67ED28}" dt="2023-03-27T17:05:29.664" v="3422" actId="478"/>
          <ac:spMkLst>
            <pc:docMk/>
            <pc:sldMk cId="8628724" sldId="294"/>
            <ac:spMk id="9" creationId="{1451A360-90E1-45EE-A7F4-932ACDAF82DF}"/>
          </ac:spMkLst>
        </pc:spChg>
        <pc:spChg chg="add mod">
          <ac:chgData name="JUAN DAVID MARTINEZ VARGAS" userId="c632008b-f998-4b6d-b45a-5c056b487435" providerId="ADAL" clId="{4B293131-8BF4-425E-8F9D-60BC5B67ED28}" dt="2023-03-27T17:07:06.555" v="3676" actId="1076"/>
          <ac:spMkLst>
            <pc:docMk/>
            <pc:sldMk cId="8628724" sldId="294"/>
            <ac:spMk id="10" creationId="{5EF8C933-F0BB-47D9-B6BE-BED8B5A9DE8F}"/>
          </ac:spMkLst>
        </pc:spChg>
        <pc:picChg chg="mod">
          <ac:chgData name="JUAN DAVID MARTINEZ VARGAS" userId="c632008b-f998-4b6d-b45a-5c056b487435" providerId="ADAL" clId="{4B293131-8BF4-425E-8F9D-60BC5B67ED28}" dt="2023-03-27T16:58:34.692" v="2926" actId="1038"/>
          <ac:picMkLst>
            <pc:docMk/>
            <pc:sldMk cId="8628724" sldId="294"/>
            <ac:picMk id="2" creationId="{B3A96646-BF84-4098-8378-2C933B821B19}"/>
          </ac:picMkLst>
        </pc:picChg>
        <pc:picChg chg="mod">
          <ac:chgData name="JUAN DAVID MARTINEZ VARGAS" userId="c632008b-f998-4b6d-b45a-5c056b487435" providerId="ADAL" clId="{4B293131-8BF4-425E-8F9D-60BC5B67ED28}" dt="2023-03-27T16:58:03.101" v="2844" actId="1076"/>
          <ac:picMkLst>
            <pc:docMk/>
            <pc:sldMk cId="8628724" sldId="294"/>
            <ac:picMk id="3" creationId="{A35A12F4-5217-419E-B677-675A7D1D8DCA}"/>
          </ac:picMkLst>
        </pc:picChg>
        <pc:cxnChg chg="add mod">
          <ac:chgData name="JUAN DAVID MARTINEZ VARGAS" userId="c632008b-f998-4b6d-b45a-5c056b487435" providerId="ADAL" clId="{4B293131-8BF4-425E-8F9D-60BC5B67ED28}" dt="2023-03-27T16:58:22.852" v="2881" actId="1037"/>
          <ac:cxnSpMkLst>
            <pc:docMk/>
            <pc:sldMk cId="8628724" sldId="294"/>
            <ac:cxnSpMk id="6" creationId="{1B5ACB65-AD99-44B5-9D99-A05978E0577B}"/>
          </ac:cxnSpMkLst>
        </pc:cxnChg>
      </pc:sldChg>
      <pc:sldChg chg="modSp add mod">
        <pc:chgData name="JUAN DAVID MARTINEZ VARGAS" userId="c632008b-f998-4b6d-b45a-5c056b487435" providerId="ADAL" clId="{4B293131-8BF4-425E-8F9D-60BC5B67ED28}" dt="2023-03-27T17:10:42.216" v="3984" actId="20577"/>
        <pc:sldMkLst>
          <pc:docMk/>
          <pc:sldMk cId="2902015934" sldId="295"/>
        </pc:sldMkLst>
        <pc:spChg chg="mod">
          <ac:chgData name="JUAN DAVID MARTINEZ VARGAS" userId="c632008b-f998-4b6d-b45a-5c056b487435" providerId="ADAL" clId="{4B293131-8BF4-425E-8F9D-60BC5B67ED28}" dt="2023-03-27T17:08:38.169" v="3684" actId="20577"/>
          <ac:spMkLst>
            <pc:docMk/>
            <pc:sldMk cId="2902015934" sldId="295"/>
            <ac:spMk id="5" creationId="{028F3A40-DB89-4F22-AC3D-02E0D28D1710}"/>
          </ac:spMkLst>
        </pc:spChg>
        <pc:spChg chg="mod">
          <ac:chgData name="JUAN DAVID MARTINEZ VARGAS" userId="c632008b-f998-4b6d-b45a-5c056b487435" providerId="ADAL" clId="{4B293131-8BF4-425E-8F9D-60BC5B67ED28}" dt="2023-03-27T17:10:25.411" v="3916" actId="20577"/>
          <ac:spMkLst>
            <pc:docMk/>
            <pc:sldMk cId="2902015934" sldId="295"/>
            <ac:spMk id="8" creationId="{890D8279-FB20-4246-8141-F702BF30B413}"/>
          </ac:spMkLst>
        </pc:spChg>
        <pc:spChg chg="mod">
          <ac:chgData name="JUAN DAVID MARTINEZ VARGAS" userId="c632008b-f998-4b6d-b45a-5c056b487435" providerId="ADAL" clId="{4B293131-8BF4-425E-8F9D-60BC5B67ED28}" dt="2023-03-27T17:10:42.216" v="3984" actId="20577"/>
          <ac:spMkLst>
            <pc:docMk/>
            <pc:sldMk cId="2902015934" sldId="295"/>
            <ac:spMk id="10" creationId="{5EF8C933-F0BB-47D9-B6BE-BED8B5A9DE8F}"/>
          </ac:spMkLst>
        </pc:spChg>
      </pc:sldChg>
      <pc:sldChg chg="delSp modSp add mod">
        <pc:chgData name="JUAN DAVID MARTINEZ VARGAS" userId="c632008b-f998-4b6d-b45a-5c056b487435" providerId="ADAL" clId="{4B293131-8BF4-425E-8F9D-60BC5B67ED28}" dt="2023-03-27T17:14:08.801" v="4245" actId="5793"/>
        <pc:sldMkLst>
          <pc:docMk/>
          <pc:sldMk cId="3413817976" sldId="296"/>
        </pc:sldMkLst>
        <pc:spChg chg="mod">
          <ac:chgData name="JUAN DAVID MARTINEZ VARGAS" userId="c632008b-f998-4b6d-b45a-5c056b487435" providerId="ADAL" clId="{4B293131-8BF4-425E-8F9D-60BC5B67ED28}" dt="2023-03-27T17:11:02.206" v="3992" actId="20577"/>
          <ac:spMkLst>
            <pc:docMk/>
            <pc:sldMk cId="3413817976" sldId="296"/>
            <ac:spMk id="5" creationId="{028F3A40-DB89-4F22-AC3D-02E0D28D1710}"/>
          </ac:spMkLst>
        </pc:spChg>
        <pc:spChg chg="mod">
          <ac:chgData name="JUAN DAVID MARTINEZ VARGAS" userId="c632008b-f998-4b6d-b45a-5c056b487435" providerId="ADAL" clId="{4B293131-8BF4-425E-8F9D-60BC5B67ED28}" dt="2023-03-27T17:14:08.801" v="4245" actId="5793"/>
          <ac:spMkLst>
            <pc:docMk/>
            <pc:sldMk cId="3413817976" sldId="296"/>
            <ac:spMk id="8" creationId="{890D8279-FB20-4246-8141-F702BF30B413}"/>
          </ac:spMkLst>
        </pc:spChg>
        <pc:spChg chg="del">
          <ac:chgData name="JUAN DAVID MARTINEZ VARGAS" userId="c632008b-f998-4b6d-b45a-5c056b487435" providerId="ADAL" clId="{4B293131-8BF4-425E-8F9D-60BC5B67ED28}" dt="2023-03-27T17:12:45.007" v="4175" actId="478"/>
          <ac:spMkLst>
            <pc:docMk/>
            <pc:sldMk cId="3413817976" sldId="296"/>
            <ac:spMk id="10" creationId="{5EF8C933-F0BB-47D9-B6BE-BED8B5A9DE8F}"/>
          </ac:spMkLst>
        </pc:spChg>
      </pc:sldChg>
      <pc:sldChg chg="addSp modSp new mod">
        <pc:chgData name="JUAN DAVID MARTINEZ VARGAS" userId="c632008b-f998-4b6d-b45a-5c056b487435" providerId="ADAL" clId="{4B293131-8BF4-425E-8F9D-60BC5B67ED28}" dt="2023-03-27T17:17:03.420" v="4599" actId="21"/>
        <pc:sldMkLst>
          <pc:docMk/>
          <pc:sldMk cId="2570263141" sldId="297"/>
        </pc:sldMkLst>
        <pc:spChg chg="add mod">
          <ac:chgData name="JUAN DAVID MARTINEZ VARGAS" userId="c632008b-f998-4b6d-b45a-5c056b487435" providerId="ADAL" clId="{4B293131-8BF4-425E-8F9D-60BC5B67ED28}" dt="2023-03-27T17:14:29.179" v="4258" actId="20577"/>
          <ac:spMkLst>
            <pc:docMk/>
            <pc:sldMk cId="2570263141" sldId="297"/>
            <ac:spMk id="2" creationId="{5A57376D-94D4-419F-A72F-E2E85D101B3F}"/>
          </ac:spMkLst>
        </pc:spChg>
        <pc:spChg chg="add mod">
          <ac:chgData name="JUAN DAVID MARTINEZ VARGAS" userId="c632008b-f998-4b6d-b45a-5c056b487435" providerId="ADAL" clId="{4B293131-8BF4-425E-8F9D-60BC5B67ED28}" dt="2023-03-27T17:17:03.420" v="4599" actId="21"/>
          <ac:spMkLst>
            <pc:docMk/>
            <pc:sldMk cId="2570263141" sldId="297"/>
            <ac:spMk id="6" creationId="{B667E6B0-712E-41CC-B3ED-E23994712BB7}"/>
          </ac:spMkLst>
        </pc:spChg>
        <pc:picChg chg="add mod">
          <ac:chgData name="JUAN DAVID MARTINEZ VARGAS" userId="c632008b-f998-4b6d-b45a-5c056b487435" providerId="ADAL" clId="{4B293131-8BF4-425E-8F9D-60BC5B67ED28}" dt="2023-03-27T17:14:35.738" v="4259"/>
          <ac:picMkLst>
            <pc:docMk/>
            <pc:sldMk cId="2570263141" sldId="297"/>
            <ac:picMk id="3" creationId="{9F83032C-78EC-4986-9B93-FFE731C9F472}"/>
          </ac:picMkLst>
        </pc:picChg>
        <pc:picChg chg="add mod">
          <ac:chgData name="JUAN DAVID MARTINEZ VARGAS" userId="c632008b-f998-4b6d-b45a-5c056b487435" providerId="ADAL" clId="{4B293131-8BF4-425E-8F9D-60BC5B67ED28}" dt="2023-03-27T17:14:35.738" v="4259"/>
          <ac:picMkLst>
            <pc:docMk/>
            <pc:sldMk cId="2570263141" sldId="297"/>
            <ac:picMk id="4" creationId="{F14270C3-F96F-41DD-9645-0A03B522813D}"/>
          </ac:picMkLst>
        </pc:picChg>
        <pc:cxnChg chg="add mod">
          <ac:chgData name="JUAN DAVID MARTINEZ VARGAS" userId="c632008b-f998-4b6d-b45a-5c056b487435" providerId="ADAL" clId="{4B293131-8BF4-425E-8F9D-60BC5B67ED28}" dt="2023-03-27T17:14:35.738" v="4259"/>
          <ac:cxnSpMkLst>
            <pc:docMk/>
            <pc:sldMk cId="2570263141" sldId="297"/>
            <ac:cxnSpMk id="5" creationId="{7489A718-B3C6-4A5C-B489-FD689D4E3A9D}"/>
          </ac:cxnSpMkLst>
        </pc:cxnChg>
      </pc:sldChg>
      <pc:sldChg chg="addSp modSp new mod">
        <pc:chgData name="JUAN DAVID MARTINEZ VARGAS" userId="c632008b-f998-4b6d-b45a-5c056b487435" providerId="ADAL" clId="{4B293131-8BF4-425E-8F9D-60BC5B67ED28}" dt="2023-03-27T17:24:54.772" v="5282" actId="20577"/>
        <pc:sldMkLst>
          <pc:docMk/>
          <pc:sldMk cId="835834218" sldId="298"/>
        </pc:sldMkLst>
        <pc:spChg chg="add mod">
          <ac:chgData name="JUAN DAVID MARTINEZ VARGAS" userId="c632008b-f998-4b6d-b45a-5c056b487435" providerId="ADAL" clId="{4B293131-8BF4-425E-8F9D-60BC5B67ED28}" dt="2023-03-27T17:19:03.639" v="4632" actId="20577"/>
          <ac:spMkLst>
            <pc:docMk/>
            <pc:sldMk cId="835834218" sldId="298"/>
            <ac:spMk id="2" creationId="{72E4490E-2FCE-47BA-BC53-9C9C018418FD}"/>
          </ac:spMkLst>
        </pc:spChg>
        <pc:spChg chg="add mod">
          <ac:chgData name="JUAN DAVID MARTINEZ VARGAS" userId="c632008b-f998-4b6d-b45a-5c056b487435" providerId="ADAL" clId="{4B293131-8BF4-425E-8F9D-60BC5B67ED28}" dt="2023-03-27T17:24:54.772" v="5282" actId="20577"/>
          <ac:spMkLst>
            <pc:docMk/>
            <pc:sldMk cId="835834218" sldId="298"/>
            <ac:spMk id="3" creationId="{573DE278-C53F-4743-B48B-AE5484D4ABAA}"/>
          </ac:spMkLst>
        </pc:spChg>
      </pc:sldChg>
      <pc:sldChg chg="addSp modSp new mod">
        <pc:chgData name="JUAN DAVID MARTINEZ VARGAS" userId="c632008b-f998-4b6d-b45a-5c056b487435" providerId="ADAL" clId="{4B293131-8BF4-425E-8F9D-60BC5B67ED28}" dt="2023-03-27T17:27:20.333" v="5328" actId="14100"/>
        <pc:sldMkLst>
          <pc:docMk/>
          <pc:sldMk cId="2261657061" sldId="299"/>
        </pc:sldMkLst>
        <pc:spChg chg="add mod">
          <ac:chgData name="JUAN DAVID MARTINEZ VARGAS" userId="c632008b-f998-4b6d-b45a-5c056b487435" providerId="ADAL" clId="{4B293131-8BF4-425E-8F9D-60BC5B67ED28}" dt="2023-03-27T17:25:30.354" v="5305" actId="20577"/>
          <ac:spMkLst>
            <pc:docMk/>
            <pc:sldMk cId="2261657061" sldId="299"/>
            <ac:spMk id="2" creationId="{FE4A084C-917F-4990-BBB9-EE8E041CDB82}"/>
          </ac:spMkLst>
        </pc:spChg>
        <pc:picChg chg="add mod">
          <ac:chgData name="JUAN DAVID MARTINEZ VARGAS" userId="c632008b-f998-4b6d-b45a-5c056b487435" providerId="ADAL" clId="{4B293131-8BF4-425E-8F9D-60BC5B67ED28}" dt="2023-03-27T17:27:08.083" v="5324" actId="1076"/>
          <ac:picMkLst>
            <pc:docMk/>
            <pc:sldMk cId="2261657061" sldId="299"/>
            <ac:picMk id="4" creationId="{699FACDA-40A0-460B-8E06-5396D3C6D857}"/>
          </ac:picMkLst>
        </pc:picChg>
        <pc:picChg chg="add mod">
          <ac:chgData name="JUAN DAVID MARTINEZ VARGAS" userId="c632008b-f998-4b6d-b45a-5c056b487435" providerId="ADAL" clId="{4B293131-8BF4-425E-8F9D-60BC5B67ED28}" dt="2023-03-27T17:27:20.333" v="5328" actId="14100"/>
          <ac:picMkLst>
            <pc:docMk/>
            <pc:sldMk cId="2261657061" sldId="299"/>
            <ac:picMk id="6" creationId="{46ACE4CC-F1CD-4E8B-BB59-0C6048FA8517}"/>
          </ac:picMkLst>
        </pc:picChg>
        <pc:picChg chg="add mod">
          <ac:chgData name="JUAN DAVID MARTINEZ VARGAS" userId="c632008b-f998-4b6d-b45a-5c056b487435" providerId="ADAL" clId="{4B293131-8BF4-425E-8F9D-60BC5B67ED28}" dt="2023-03-27T17:27:17.214" v="5327" actId="14100"/>
          <ac:picMkLst>
            <pc:docMk/>
            <pc:sldMk cId="2261657061" sldId="299"/>
            <ac:picMk id="8" creationId="{26AB8451-97C0-4F74-BF1C-A032323430B6}"/>
          </ac:picMkLst>
        </pc:picChg>
      </pc:sldChg>
      <pc:sldChg chg="add del ord">
        <pc:chgData name="JUAN DAVID MARTINEZ VARGAS" userId="c632008b-f998-4b6d-b45a-5c056b487435" providerId="ADAL" clId="{4B293131-8BF4-425E-8F9D-60BC5B67ED28}" dt="2023-03-27T17:18:53.718" v="4624" actId="47"/>
        <pc:sldMkLst>
          <pc:docMk/>
          <pc:sldMk cId="2653338120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AI:</a:t>
            </a:r>
            <a:r>
              <a:rPr lang="en"/>
              <a:t> estudia agentes inteligentes, que son cualquier dispositivo que perciba el ambiente y tome acciones para maximizar la probabilidad de alcanzar sus objetivos.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ML: </a:t>
            </a:r>
            <a:r>
              <a:rPr lang="en"/>
              <a:t>Experiencia (datos de entrada) * Tarea (función objetivo) = Rendimiento (métrica)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1166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AI:</a:t>
            </a:r>
            <a:r>
              <a:rPr lang="en"/>
              <a:t> estudia agentes inteligentes, que son cualquier dispositivo que perciba el ambiente y tome acciones para maximizar la probabilidad de alcanzar sus objetivos.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ML: </a:t>
            </a:r>
            <a:r>
              <a:rPr lang="en"/>
              <a:t>Experiencia (datos de entrada) * Tarea (función objetivo) = Rendimiento (métrica)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d2fafb0d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d2fafb0d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da470f54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da470f54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-55477"/>
            <a:ext cx="9143999" cy="5198977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5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0" y="-374331"/>
            <a:ext cx="9147894" cy="51435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1"/>
                </a:solidFill>
              </a:rPr>
              <a:t>Vigilada </a:t>
            </a:r>
            <a:r>
              <a:rPr lang="es-CO" sz="675" dirty="0" err="1">
                <a:solidFill>
                  <a:schemeClr val="bg1"/>
                </a:solidFill>
              </a:rPr>
              <a:t>Mineducación</a:t>
            </a:r>
            <a:endParaRPr lang="es-CO" sz="675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1A6FAEB-0D11-4D7D-9754-629D1A672D97}"/>
              </a:ext>
            </a:extLst>
          </p:cNvPr>
          <p:cNvSpPr txBox="1"/>
          <p:nvPr/>
        </p:nvSpPr>
        <p:spPr>
          <a:xfrm>
            <a:off x="871870" y="1838897"/>
            <a:ext cx="81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Aprendizaje de Máquina Aplicado</a:t>
            </a: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5226" y="3041689"/>
            <a:ext cx="4581131" cy="68963"/>
          </a:xfrm>
          <a:prstGeom prst="rect">
            <a:avLst/>
          </a:prstGeom>
        </p:spPr>
      </p:pic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54916" y="4702209"/>
            <a:ext cx="891441" cy="378665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D1A6FAEB-0D11-4D7D-9754-629D1A672D97}"/>
              </a:ext>
            </a:extLst>
          </p:cNvPr>
          <p:cNvSpPr txBox="1"/>
          <p:nvPr/>
        </p:nvSpPr>
        <p:spPr>
          <a:xfrm>
            <a:off x="8054916" y="3344604"/>
            <a:ext cx="87477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25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2022</a:t>
            </a:r>
          </a:p>
        </p:txBody>
      </p:sp>
      <p:sp>
        <p:nvSpPr>
          <p:cNvPr id="23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3071923" y="518260"/>
            <a:ext cx="5706870" cy="764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6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18552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4" name="Google Shape;2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665784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8" name="Google Shape;28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Google Shape;2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229690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4910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422381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448976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5" name="Google Shape;4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74232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728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2" name="Google Shape;5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98405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9741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9340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732" y="492014"/>
            <a:ext cx="3692632" cy="543742"/>
          </a:xfrm>
        </p:spPr>
        <p:txBody>
          <a:bodyPr/>
          <a:lstStyle>
            <a:lvl1pPr algn="ctr">
              <a:defRPr sz="4000" b="1">
                <a:solidFill>
                  <a:srgbClr val="02C9B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01" y="1309983"/>
            <a:ext cx="7514035" cy="33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715" lvl="0" indent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lvl="1" indent="-3095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028700" lvl="2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371600" lvl="3" indent="-281939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1714500" lvl="4" indent="-268128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057400" lvl="5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2400300" lvl="6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2743200" lvl="7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3086100" lvl="8" indent="-295751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392" y="674833"/>
            <a:ext cx="4581131" cy="68963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4916" y="4778409"/>
            <a:ext cx="891441" cy="3786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1"/>
                </a:solidFill>
              </a:rPr>
              <a:t>Vigilada </a:t>
            </a:r>
            <a:r>
              <a:rPr lang="es-CO" sz="675" dirty="0" err="1">
                <a:solidFill>
                  <a:schemeClr val="bg1"/>
                </a:solidFill>
              </a:rPr>
              <a:t>Mineducación</a:t>
            </a:r>
            <a:endParaRPr lang="es-CO" sz="67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91434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658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392" y="674833"/>
            <a:ext cx="4581131" cy="68963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4916" y="4778409"/>
            <a:ext cx="891441" cy="3786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1"/>
                </a:solidFill>
              </a:rPr>
              <a:t>Vigilada </a:t>
            </a:r>
            <a:r>
              <a:rPr lang="es-CO" sz="675" dirty="0" err="1">
                <a:solidFill>
                  <a:schemeClr val="bg1"/>
                </a:solidFill>
              </a:rPr>
              <a:t>Mineducación</a:t>
            </a:r>
            <a:endParaRPr lang="es-CO" sz="675" dirty="0">
              <a:solidFill>
                <a:schemeClr val="bg1"/>
              </a:solidFill>
            </a:endParaRPr>
          </a:p>
        </p:txBody>
      </p:sp>
      <p:sp>
        <p:nvSpPr>
          <p:cNvPr id="2" name="Google Shape;87;p22">
            <a:extLst>
              <a:ext uri="{FF2B5EF4-FFF2-40B4-BE49-F238E27FC236}">
                <a16:creationId xmlns:a16="http://schemas.microsoft.com/office/drawing/2014/main" id="{85F04559-A81A-54D3-2B1A-DDD6F2612E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6564" y="906406"/>
            <a:ext cx="7514035" cy="33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391864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939163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7"/>
          <p:cNvPicPr preferRelativeResize="0"/>
          <p:nvPr/>
        </p:nvPicPr>
        <p:blipFill rotWithShape="1">
          <a:blip r:embed="rId2">
            <a:alphaModFix/>
          </a:blip>
          <a:srcRect l="4164" r="43153"/>
          <a:stretch/>
        </p:blipFill>
        <p:spPr>
          <a:xfrm>
            <a:off x="7765774" y="157061"/>
            <a:ext cx="1020418" cy="6598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6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10539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11">
            <a:extLst>
              <a:ext uri="{FF2B5EF4-FFF2-40B4-BE49-F238E27FC236}">
                <a16:creationId xmlns:a16="http://schemas.microsoft.com/office/drawing/2014/main" id="{82DC6C10-937C-1F1F-D048-1657A24F3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7316" y="4702209"/>
            <a:ext cx="891441" cy="378665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ECDB7D0-BDF1-F8C6-9DA6-C96C0863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pic>
        <p:nvPicPr>
          <p:cNvPr id="5" name="Imagen 4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1DCB6439-688A-AB5E-8E4C-BDCA15736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6977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8E40F9F-6290-C1E6-1E74-AFEA26E22D8D}"/>
              </a:ext>
            </a:extLst>
          </p:cNvPr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Gráfico 12">
            <a:extLst>
              <a:ext uri="{FF2B5EF4-FFF2-40B4-BE49-F238E27FC236}">
                <a16:creationId xmlns:a16="http://schemas.microsoft.com/office/drawing/2014/main" id="{F6C67CBD-A8F1-F1DB-702D-816E94535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400" y="4764835"/>
            <a:ext cx="891441" cy="3786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704F0FF-04CD-EDFF-7B1A-C5DE938EEA59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2"/>
                </a:solidFill>
              </a:rPr>
              <a:t>Vigilada </a:t>
            </a:r>
            <a:r>
              <a:rPr lang="es-CO" sz="675" dirty="0" err="1">
                <a:solidFill>
                  <a:schemeClr val="bg2"/>
                </a:solidFill>
              </a:rPr>
              <a:t>Mineducación</a:t>
            </a:r>
            <a:endParaRPr lang="es-CO" sz="675" dirty="0">
              <a:solidFill>
                <a:schemeClr val="bg2"/>
              </a:solidFill>
            </a:endParaRPr>
          </a:p>
        </p:txBody>
      </p:sp>
      <p:sp>
        <p:nvSpPr>
          <p:cNvPr id="6" name="Google Shape;98;p23">
            <a:extLst>
              <a:ext uri="{FF2B5EF4-FFF2-40B4-BE49-F238E27FC236}">
                <a16:creationId xmlns:a16="http://schemas.microsoft.com/office/drawing/2014/main" id="{F562C296-131A-1156-2E03-095F6317AF59}"/>
              </a:ext>
            </a:extLst>
          </p:cNvPr>
          <p:cNvSpPr txBox="1"/>
          <p:nvPr/>
        </p:nvSpPr>
        <p:spPr>
          <a:xfrm>
            <a:off x="139161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74571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69"/>
          <p:cNvPicPr preferRelativeResize="0"/>
          <p:nvPr/>
        </p:nvPicPr>
        <p:blipFill rotWithShape="1">
          <a:blip r:embed="rId2">
            <a:alphaModFix/>
          </a:blip>
          <a:srcRect l="4164" r="43153"/>
          <a:stretch/>
        </p:blipFill>
        <p:spPr>
          <a:xfrm>
            <a:off x="7765774" y="157061"/>
            <a:ext cx="1020418" cy="659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9693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74164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71993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lhiguitap@eafit.edu.c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dmartinev@eafit.edu.c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hyperlink" Target="https://thispersondoesnotexist.com/" TargetMode="External"/><Relationship Id="rId10" Type="http://schemas.openxmlformats.org/officeDocument/2006/relationships/hyperlink" Target="https://hyperwriteai.com/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promotions@online.co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promotions@online.com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mailto:promotions@online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hyperlink" Target="mailto:hpYOSKml@test.com" TargetMode="External"/><Relationship Id="rId4" Type="http://schemas.openxmlformats.org/officeDocument/2006/relationships/hyperlink" Target="mailto:promotions@online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opics/artificial-intelligence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hbr.org/2019/12/what-machine-learning-will-mean-for-asset-managers" TargetMode="External"/><Relationship Id="rId13" Type="http://schemas.openxmlformats.org/officeDocument/2006/relationships/hyperlink" Target="https://www.deepmind.com/research/highlighted-research/alphago" TargetMode="External"/><Relationship Id="rId3" Type="http://schemas.openxmlformats.org/officeDocument/2006/relationships/hyperlink" Target="https://www.geeksfl.com/blog/best-voice-assistant/" TargetMode="External"/><Relationship Id="rId7" Type="http://schemas.openxmlformats.org/officeDocument/2006/relationships/hyperlink" Target="https://9to5google.com/2020/08/10/android-11-autofill-keyboard/" TargetMode="External"/><Relationship Id="rId12" Type="http://schemas.openxmlformats.org/officeDocument/2006/relationships/hyperlink" Target="https://www.nature.com/articles/d41586-018-05267-x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rtupleague.online/blog/3dss-tech-facial-recognition-technology/" TargetMode="External"/><Relationship Id="rId11" Type="http://schemas.openxmlformats.org/officeDocument/2006/relationships/hyperlink" Target="https://venturebeat.com/ai/google-ai-claims-99-accuracy-in-metastatic-breast-cancer-detection/" TargetMode="External"/><Relationship Id="rId5" Type="http://schemas.openxmlformats.org/officeDocument/2006/relationships/hyperlink" Target="https://en.wikipedia.org/wiki/Recommender_system" TargetMode="External"/><Relationship Id="rId10" Type="http://schemas.openxmlformats.org/officeDocument/2006/relationships/hyperlink" Target="https://www.techtarget.com/searchenterpriseai/definition/driverless-car" TargetMode="External"/><Relationship Id="rId4" Type="http://schemas.openxmlformats.org/officeDocument/2006/relationships/hyperlink" Target="https://news.google.com/home?hl=es-419&amp;gl=CO&amp;ceid=CO:es-419" TargetMode="External"/><Relationship Id="rId9" Type="http://schemas.openxmlformats.org/officeDocument/2006/relationships/hyperlink" Target="https://en.wikipedia.org/wiki/Handwriting_recognition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pn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30.pn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1605592" y="503672"/>
            <a:ext cx="7173201" cy="168268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Introducción al </a:t>
            </a:r>
            <a:br>
              <a:rPr lang="es-ES" sz="3600" dirty="0"/>
            </a:br>
            <a:r>
              <a:rPr lang="es-ES" sz="3600" dirty="0"/>
              <a:t>aprendizaje de máquina</a:t>
            </a:r>
            <a:endParaRPr sz="36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4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4800" dirty="0"/>
          </a:p>
        </p:txBody>
      </p:sp>
      <p:sp>
        <p:nvSpPr>
          <p:cNvPr id="2" name="Google Shape;63;p3">
            <a:extLst>
              <a:ext uri="{FF2B5EF4-FFF2-40B4-BE49-F238E27FC236}">
                <a16:creationId xmlns:a16="http://schemas.microsoft.com/office/drawing/2014/main" id="{07667080-EED8-D829-6689-582250D197DC}"/>
              </a:ext>
            </a:extLst>
          </p:cNvPr>
          <p:cNvSpPr txBox="1">
            <a:spLocks/>
          </p:cNvSpPr>
          <p:nvPr/>
        </p:nvSpPr>
        <p:spPr>
          <a:xfrm>
            <a:off x="493189" y="4054954"/>
            <a:ext cx="4920343" cy="63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s-CO" sz="2400" dirty="0">
                <a:solidFill>
                  <a:schemeClr val="lt1"/>
                </a:solidFill>
                <a:latin typeface="Calibri"/>
                <a:cs typeface="Calibri"/>
              </a:rPr>
              <a:t>César Leandro Higuita</a:t>
            </a:r>
          </a:p>
          <a:p>
            <a:pPr marL="0" indent="0" algn="l">
              <a:buClr>
                <a:schemeClr val="dk1"/>
              </a:buClr>
              <a:buSzPts val="3600"/>
            </a:pPr>
            <a:r>
              <a:rPr lang="es-CO" sz="2400" dirty="0">
                <a:solidFill>
                  <a:schemeClr val="lt1"/>
                </a:solidFill>
                <a:latin typeface="Calibri"/>
                <a:cs typeface="Calibri"/>
                <a:sym typeface="Calibri"/>
                <a:hlinkClick r:id="rId3"/>
              </a:rPr>
              <a:t>clhiguitap@eafit.edu.co</a:t>
            </a:r>
            <a:endParaRPr lang="es-CO" sz="2400" dirty="0">
              <a:solidFill>
                <a:schemeClr val="lt1"/>
              </a:solidFill>
              <a:latin typeface="Calibri"/>
              <a:cs typeface="Calibri"/>
            </a:endParaRPr>
          </a:p>
        </p:txBody>
      </p:sp>
      <p:sp>
        <p:nvSpPr>
          <p:cNvPr id="3" name="Google Shape;60;p19">
            <a:extLst>
              <a:ext uri="{FF2B5EF4-FFF2-40B4-BE49-F238E27FC236}">
                <a16:creationId xmlns:a16="http://schemas.microsoft.com/office/drawing/2014/main" id="{E4D3BE62-9653-A8AD-FBD4-1A43E265E47F}"/>
              </a:ext>
            </a:extLst>
          </p:cNvPr>
          <p:cNvSpPr txBox="1"/>
          <p:nvPr/>
        </p:nvSpPr>
        <p:spPr>
          <a:xfrm>
            <a:off x="493189" y="3160125"/>
            <a:ext cx="766427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lang="es"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Juan D</a:t>
            </a:r>
            <a:r>
              <a:rPr lang="es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avid </a:t>
            </a:r>
            <a:r>
              <a:rPr lang="e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Martínez Vargas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" sz="2400" dirty="0">
                <a:solidFill>
                  <a:schemeClr val="lt1"/>
                </a:solidFill>
                <a:latin typeface="Calibri"/>
                <a:cs typeface="Calibri"/>
                <a:sym typeface="Calibri"/>
                <a:hlinkClick r:id="rId4"/>
              </a:rPr>
              <a:t>jdmartinev@eafit.edu.co</a:t>
            </a:r>
            <a:endParaRPr lang="es" sz="24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4A36F1F-DED2-4DC3-8728-48C097B75D2E}"/>
              </a:ext>
            </a:extLst>
          </p:cNvPr>
          <p:cNvSpPr txBox="1"/>
          <p:nvPr/>
        </p:nvSpPr>
        <p:spPr>
          <a:xfrm>
            <a:off x="268905" y="1152360"/>
            <a:ext cx="2134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Inter"/>
              </a:rPr>
              <a:t>Training</a:t>
            </a:r>
            <a:endParaRPr lang="es-CO" sz="1800" b="1" dirty="0">
              <a:solidFill>
                <a:schemeClr val="tx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6AA8F5D-EA7B-4AB4-AA01-3B3D55CAC5D5}"/>
              </a:ext>
            </a:extLst>
          </p:cNvPr>
          <p:cNvSpPr txBox="1"/>
          <p:nvPr/>
        </p:nvSpPr>
        <p:spPr>
          <a:xfrm>
            <a:off x="103826" y="3691626"/>
            <a:ext cx="1877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ter"/>
              </a:rPr>
              <a:t>Input: </a:t>
            </a:r>
            <a:r>
              <a:rPr lang="en-US" dirty="0">
                <a:solidFill>
                  <a:schemeClr val="tx1"/>
                </a:solidFill>
                <a:latin typeface="Inter"/>
              </a:rPr>
              <a:t>Images (without labels)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3112A720-CAD7-45C1-9784-ECD7BDB743FA}"/>
              </a:ext>
            </a:extLst>
          </p:cNvPr>
          <p:cNvSpPr/>
          <p:nvPr/>
        </p:nvSpPr>
        <p:spPr>
          <a:xfrm>
            <a:off x="6319247" y="2532662"/>
            <a:ext cx="394074" cy="212041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4AAEDC8-BE0A-49CA-97A3-1AA5224BA50D}"/>
              </a:ext>
            </a:extLst>
          </p:cNvPr>
          <p:cNvSpPr txBox="1"/>
          <p:nvPr/>
        </p:nvSpPr>
        <p:spPr>
          <a:xfrm>
            <a:off x="2739445" y="3705407"/>
            <a:ext cx="1877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Inter"/>
              </a:rPr>
              <a:t>Output: </a:t>
            </a:r>
            <a:r>
              <a:rPr lang="en-US" sz="1400" dirty="0">
                <a:solidFill>
                  <a:schemeClr val="tx1"/>
                </a:solidFill>
                <a:latin typeface="Inter"/>
              </a:rPr>
              <a:t>best action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0CF7E8E-1D02-40F8-8832-1821787EE40E}"/>
              </a:ext>
            </a:extLst>
          </p:cNvPr>
          <p:cNvSpPr/>
          <p:nvPr/>
        </p:nvSpPr>
        <p:spPr>
          <a:xfrm>
            <a:off x="2129706" y="1650742"/>
            <a:ext cx="1548384" cy="30564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3F7CEF0-5D40-4A95-9B4A-B6F952839B6C}"/>
              </a:ext>
            </a:extLst>
          </p:cNvPr>
          <p:cNvSpPr/>
          <p:nvPr/>
        </p:nvSpPr>
        <p:spPr>
          <a:xfrm>
            <a:off x="2129706" y="3229613"/>
            <a:ext cx="1548384" cy="30564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: curvado 7">
            <a:extLst>
              <a:ext uri="{FF2B5EF4-FFF2-40B4-BE49-F238E27FC236}">
                <a16:creationId xmlns:a16="http://schemas.microsoft.com/office/drawing/2014/main" id="{F0646F34-D8FD-47C3-9929-7A96C1786F55}"/>
              </a:ext>
            </a:extLst>
          </p:cNvPr>
          <p:cNvCxnSpPr>
            <a:stCxn id="6" idx="1"/>
            <a:endCxn id="7" idx="1"/>
          </p:cNvCxnSpPr>
          <p:nvPr/>
        </p:nvCxnSpPr>
        <p:spPr>
          <a:xfrm rot="10800000" flipV="1">
            <a:off x="2129706" y="1803564"/>
            <a:ext cx="12700" cy="1578871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: curvado 8">
            <a:extLst>
              <a:ext uri="{FF2B5EF4-FFF2-40B4-BE49-F238E27FC236}">
                <a16:creationId xmlns:a16="http://schemas.microsoft.com/office/drawing/2014/main" id="{A05FF032-F5DF-48BC-BC25-25DA6F113A27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65390" y="1803565"/>
            <a:ext cx="12700" cy="1578871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B84DA77-0C47-4084-8C3F-3903360F0AAA}"/>
              </a:ext>
            </a:extLst>
          </p:cNvPr>
          <p:cNvSpPr txBox="1"/>
          <p:nvPr/>
        </p:nvSpPr>
        <p:spPr>
          <a:xfrm>
            <a:off x="1968162" y="2046794"/>
            <a:ext cx="835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Inter"/>
              </a:rPr>
              <a:t>Reward</a:t>
            </a:r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429E9D-AE81-47DD-9741-AEB5A06F0F86}"/>
              </a:ext>
            </a:extLst>
          </p:cNvPr>
          <p:cNvSpPr txBox="1"/>
          <p:nvPr/>
        </p:nvSpPr>
        <p:spPr>
          <a:xfrm>
            <a:off x="1981116" y="2831430"/>
            <a:ext cx="835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Inter"/>
              </a:rPr>
              <a:t>State</a:t>
            </a:r>
            <a:endParaRPr lang="es-CO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61EC22-3199-4AC7-B0C0-FBA98CB68296}"/>
              </a:ext>
            </a:extLst>
          </p:cNvPr>
          <p:cNvSpPr txBox="1"/>
          <p:nvPr/>
        </p:nvSpPr>
        <p:spPr>
          <a:xfrm>
            <a:off x="2136055" y="1634904"/>
            <a:ext cx="1535683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Inter"/>
              </a:rPr>
              <a:t>Environmet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07DA4BC-62AC-45BA-8126-E9157FF4CB88}"/>
              </a:ext>
            </a:extLst>
          </p:cNvPr>
          <p:cNvSpPr txBox="1"/>
          <p:nvPr/>
        </p:nvSpPr>
        <p:spPr>
          <a:xfrm>
            <a:off x="2136055" y="3218707"/>
            <a:ext cx="154838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nter"/>
              </a:rPr>
              <a:t>Agent</a:t>
            </a:r>
            <a:endParaRPr lang="es-CO" dirty="0"/>
          </a:p>
        </p:txBody>
      </p:sp>
      <p:pic>
        <p:nvPicPr>
          <p:cNvPr id="14" name="Imagen 13" descr="Forma&#10;&#10;Descripción generada automáticamente con confianza baja">
            <a:extLst>
              <a:ext uri="{FF2B5EF4-FFF2-40B4-BE49-F238E27FC236}">
                <a16:creationId xmlns:a16="http://schemas.microsoft.com/office/drawing/2014/main" id="{3F2E51A8-CA66-40D5-B15C-4FAED18A5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313" y="2265577"/>
            <a:ext cx="761695" cy="76169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249745D-A3B8-4B73-ADFA-EF095FCF7793}"/>
              </a:ext>
            </a:extLst>
          </p:cNvPr>
          <p:cNvSpPr txBox="1"/>
          <p:nvPr/>
        </p:nvSpPr>
        <p:spPr>
          <a:xfrm>
            <a:off x="3266610" y="2301712"/>
            <a:ext cx="822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Inter"/>
              </a:rPr>
              <a:t>Best action</a:t>
            </a:r>
            <a:endParaRPr lang="es-CO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30DF629-18B6-48A0-95FD-9CDA5FACA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1" y="2002068"/>
            <a:ext cx="1216474" cy="118185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E862BB0-16FA-4621-9714-C54106049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316" y="2047754"/>
            <a:ext cx="1216474" cy="1181859"/>
          </a:xfrm>
          <a:prstGeom prst="rect">
            <a:avLst/>
          </a:prstGeom>
        </p:spPr>
      </p:pic>
      <p:pic>
        <p:nvPicPr>
          <p:cNvPr id="18" name="Imagen 17" descr="Forma&#10;&#10;Descripción generada automáticamente con confianza baja">
            <a:extLst>
              <a:ext uri="{FF2B5EF4-FFF2-40B4-BE49-F238E27FC236}">
                <a16:creationId xmlns:a16="http://schemas.microsoft.com/office/drawing/2014/main" id="{CD746FD5-CF93-40C0-BF7D-C98A1A9F8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990" y="2235549"/>
            <a:ext cx="761695" cy="761695"/>
          </a:xfrm>
          <a:prstGeom prst="rect">
            <a:avLst/>
          </a:prstGeom>
        </p:spPr>
      </p:pic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21067F9-80DE-4BD6-94C4-8BE7EB79524A}"/>
              </a:ext>
            </a:extLst>
          </p:cNvPr>
          <p:cNvSpPr/>
          <p:nvPr/>
        </p:nvSpPr>
        <p:spPr>
          <a:xfrm>
            <a:off x="7646075" y="2540403"/>
            <a:ext cx="394074" cy="212041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75E5308-FE89-4513-873D-D42A26EF9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539" y="1556709"/>
            <a:ext cx="536306" cy="99719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7AB9B78-6C33-4EA4-ABCB-CD737C1FA724}"/>
              </a:ext>
            </a:extLst>
          </p:cNvPr>
          <p:cNvSpPr txBox="1"/>
          <p:nvPr/>
        </p:nvSpPr>
        <p:spPr>
          <a:xfrm>
            <a:off x="5307653" y="1252153"/>
            <a:ext cx="2134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Inter"/>
              </a:rPr>
              <a:t>Deployment</a:t>
            </a:r>
            <a:endParaRPr lang="es-CO" sz="1800" b="1" dirty="0">
              <a:solidFill>
                <a:schemeClr val="tx1"/>
              </a:solidFill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14162248-8E36-4092-855E-5B4731EC5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374" y="2754550"/>
            <a:ext cx="751628" cy="769313"/>
          </a:xfrm>
          <a:prstGeom prst="rect">
            <a:avLst/>
          </a:prstGeom>
        </p:spPr>
      </p:pic>
      <p:sp>
        <p:nvSpPr>
          <p:cNvPr id="23" name="Google Shape;76;p22">
            <a:extLst>
              <a:ext uri="{FF2B5EF4-FFF2-40B4-BE49-F238E27FC236}">
                <a16:creationId xmlns:a16="http://schemas.microsoft.com/office/drawing/2014/main" id="{63D64196-7B2F-403D-9F41-4C08E43D41DE}"/>
              </a:ext>
            </a:extLst>
          </p:cNvPr>
          <p:cNvSpPr txBox="1"/>
          <p:nvPr/>
        </p:nvSpPr>
        <p:spPr>
          <a:xfrm>
            <a:off x="157168" y="109080"/>
            <a:ext cx="812284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Tipos de ML: Aprendizaje por refuerzo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05932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C792D602-447B-4760-A6C2-5F2C42ED845E}"/>
              </a:ext>
            </a:extLst>
          </p:cNvPr>
          <p:cNvSpPr txBox="1"/>
          <p:nvPr/>
        </p:nvSpPr>
        <p:spPr>
          <a:xfrm>
            <a:off x="157168" y="109080"/>
            <a:ext cx="812284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Tipos de ML: Modelos generativos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0FDA1A-29DA-4857-A30E-A3DF2EFD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58" y="1735350"/>
            <a:ext cx="814776" cy="62571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802EB1E-B8CA-4B71-9533-B405D37C9D14}"/>
              </a:ext>
            </a:extLst>
          </p:cNvPr>
          <p:cNvSpPr txBox="1"/>
          <p:nvPr/>
        </p:nvSpPr>
        <p:spPr>
          <a:xfrm>
            <a:off x="268905" y="1152360"/>
            <a:ext cx="2134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Inter"/>
              </a:rPr>
              <a:t>Training</a:t>
            </a:r>
            <a:endParaRPr lang="es-CO" sz="1800" b="1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37B545-03A1-407A-9C6D-B0B601FCE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590" y="1761694"/>
            <a:ext cx="1078618" cy="553998"/>
          </a:xfrm>
          <a:prstGeom prst="rect">
            <a:avLst/>
          </a:prstGeom>
        </p:spPr>
      </p:pic>
      <p:pic>
        <p:nvPicPr>
          <p:cNvPr id="6" name="Imagen 5" descr="Forma&#10;&#10;Descripción generada automáticamente con confianza baja">
            <a:extLst>
              <a:ext uri="{FF2B5EF4-FFF2-40B4-BE49-F238E27FC236}">
                <a16:creationId xmlns:a16="http://schemas.microsoft.com/office/drawing/2014/main" id="{951398C3-4801-4827-83EC-05FC130A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824" y="1702217"/>
            <a:ext cx="758526" cy="758526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5BC6D513-813E-47D8-ADBD-A5608280F323}"/>
              </a:ext>
            </a:extLst>
          </p:cNvPr>
          <p:cNvSpPr/>
          <p:nvPr/>
        </p:nvSpPr>
        <p:spPr>
          <a:xfrm>
            <a:off x="1173842" y="1968530"/>
            <a:ext cx="394074" cy="212041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DF0A1AD8-2957-4128-BE6D-799B6A347486}"/>
              </a:ext>
            </a:extLst>
          </p:cNvPr>
          <p:cNvSpPr/>
          <p:nvPr/>
        </p:nvSpPr>
        <p:spPr>
          <a:xfrm>
            <a:off x="2624655" y="1975459"/>
            <a:ext cx="394074" cy="212041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3CC496-1586-418E-A301-FF2AE2C506C4}"/>
              </a:ext>
            </a:extLst>
          </p:cNvPr>
          <p:cNvSpPr txBox="1"/>
          <p:nvPr/>
        </p:nvSpPr>
        <p:spPr>
          <a:xfrm>
            <a:off x="2821692" y="2571750"/>
            <a:ext cx="464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solidFill>
                  <a:schemeClr val="tx1"/>
                </a:solidFill>
                <a:latin typeface="Inter"/>
                <a:hlinkClick r:id="rId5"/>
              </a:rPr>
              <a:t>https://thispersondoesnotexist.com/</a:t>
            </a:r>
            <a:endParaRPr lang="es-CO" sz="1800" dirty="0">
              <a:solidFill>
                <a:schemeClr val="tx1"/>
              </a:solidFill>
              <a:latin typeface="Inter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8BE60C4-F6AE-4405-A2F3-AFA82497D28D}"/>
              </a:ext>
            </a:extLst>
          </p:cNvPr>
          <p:cNvSpPr txBox="1"/>
          <p:nvPr/>
        </p:nvSpPr>
        <p:spPr>
          <a:xfrm>
            <a:off x="5307653" y="1252153"/>
            <a:ext cx="2134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Inter"/>
              </a:rPr>
              <a:t>Deployment</a:t>
            </a:r>
            <a:endParaRPr lang="es-CO" sz="1800" b="1" dirty="0">
              <a:solidFill>
                <a:schemeClr val="tx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5E288F1-DBA2-47D5-A407-3618EBE7F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5448" y="1791817"/>
            <a:ext cx="1181100" cy="523875"/>
          </a:xfrm>
          <a:prstGeom prst="rect">
            <a:avLst/>
          </a:prstGeom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81E40BD4-149D-4929-81F9-B1DE2A6DE4A0}"/>
              </a:ext>
            </a:extLst>
          </p:cNvPr>
          <p:cNvSpPr/>
          <p:nvPr/>
        </p:nvSpPr>
        <p:spPr>
          <a:xfrm>
            <a:off x="6359666" y="1976508"/>
            <a:ext cx="394074" cy="212041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0A9C7CF1-077E-4176-910E-B1654CA2E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297" y="1695287"/>
            <a:ext cx="758526" cy="75852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C4F836C-DF59-4227-B9A5-2B9DBC8FE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7892" y="1773030"/>
            <a:ext cx="758526" cy="588032"/>
          </a:xfrm>
          <a:prstGeom prst="rect">
            <a:avLst/>
          </a:prstGeom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3FFE2AC9-03B0-487A-AB33-07F26F3DC706}"/>
              </a:ext>
            </a:extLst>
          </p:cNvPr>
          <p:cNvSpPr/>
          <p:nvPr/>
        </p:nvSpPr>
        <p:spPr>
          <a:xfrm>
            <a:off x="7710188" y="1974879"/>
            <a:ext cx="394074" cy="212041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84157C6-8219-4DB6-BEF4-31C95313E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5791" y="3456759"/>
            <a:ext cx="844298" cy="844298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5C96C005-54C6-4116-8D14-EAB0331B4A16}"/>
              </a:ext>
            </a:extLst>
          </p:cNvPr>
          <p:cNvSpPr/>
          <p:nvPr/>
        </p:nvSpPr>
        <p:spPr>
          <a:xfrm>
            <a:off x="3387718" y="3785325"/>
            <a:ext cx="394074" cy="212041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 descr="Forma&#10;&#10;Descripción generada automáticamente con confianza baja">
            <a:extLst>
              <a:ext uri="{FF2B5EF4-FFF2-40B4-BE49-F238E27FC236}">
                <a16:creationId xmlns:a16="http://schemas.microsoft.com/office/drawing/2014/main" id="{15887EEA-F041-410E-941F-0370D955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421" y="3512083"/>
            <a:ext cx="758526" cy="758526"/>
          </a:xfrm>
          <a:prstGeom prst="rect">
            <a:avLst/>
          </a:prstGeom>
        </p:spPr>
      </p:pic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C6B14A73-1C59-459D-ACF6-ADF04405F2FF}"/>
              </a:ext>
            </a:extLst>
          </p:cNvPr>
          <p:cNvSpPr/>
          <p:nvPr/>
        </p:nvSpPr>
        <p:spPr>
          <a:xfrm>
            <a:off x="4850123" y="3785326"/>
            <a:ext cx="394074" cy="212041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057BD8B-8FCC-4ACE-B20F-0FB4727B10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2766" y="3417774"/>
            <a:ext cx="2184750" cy="947146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9F90782D-C731-4AD9-80B6-967D420672A5}"/>
              </a:ext>
            </a:extLst>
          </p:cNvPr>
          <p:cNvSpPr txBox="1"/>
          <p:nvPr/>
        </p:nvSpPr>
        <p:spPr>
          <a:xfrm>
            <a:off x="3458723" y="4485261"/>
            <a:ext cx="2661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solidFill>
                  <a:schemeClr val="tx1"/>
                </a:solidFill>
                <a:latin typeface="Inter"/>
                <a:hlinkClick r:id="rId10"/>
              </a:rPr>
              <a:t>https://hyperwriteai.com</a:t>
            </a:r>
            <a:endParaRPr lang="es-CO" sz="1800" dirty="0">
              <a:solidFill>
                <a:schemeClr val="tx1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842730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4294967295"/>
          </p:nvPr>
        </p:nvSpPr>
        <p:spPr>
          <a:xfrm>
            <a:off x="5405862" y="3000234"/>
            <a:ext cx="2636837" cy="121285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algoritmo aprende las reglas en lugar de ser implementadas por un programador.</a:t>
            </a:r>
            <a:endParaRPr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Google Shape;142;p17"/>
          <p:cNvSpPr txBox="1">
            <a:spLocks noGrp="1"/>
          </p:cNvSpPr>
          <p:nvPr>
            <p:ph type="body" idx="4294967295"/>
          </p:nvPr>
        </p:nvSpPr>
        <p:spPr>
          <a:xfrm>
            <a:off x="5396290" y="1280220"/>
            <a:ext cx="2636837" cy="941387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definen las reglas y el programador las implementa.</a:t>
            </a:r>
            <a:endParaRPr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4294967295"/>
          </p:nvPr>
        </p:nvSpPr>
        <p:spPr>
          <a:xfrm>
            <a:off x="8649226" y="4974846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5" name="Google Shape;125;p17"/>
          <p:cNvGrpSpPr/>
          <p:nvPr/>
        </p:nvGrpSpPr>
        <p:grpSpPr>
          <a:xfrm>
            <a:off x="740701" y="3039821"/>
            <a:ext cx="4410459" cy="1333264"/>
            <a:chOff x="1511802" y="823058"/>
            <a:chExt cx="3580500" cy="915892"/>
          </a:xfrm>
        </p:grpSpPr>
        <p:sp>
          <p:nvSpPr>
            <p:cNvPr id="126" name="Google Shape;126;p17"/>
            <p:cNvSpPr/>
            <p:nvPr/>
          </p:nvSpPr>
          <p:spPr>
            <a:xfrm>
              <a:off x="2516450" y="857250"/>
              <a:ext cx="1548600" cy="881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Aprendizaje de máquinas</a:t>
              </a:r>
              <a:endParaRPr sz="18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7" name="Google Shape;127;p17"/>
            <p:cNvSpPr txBox="1"/>
            <p:nvPr/>
          </p:nvSpPr>
          <p:spPr>
            <a:xfrm>
              <a:off x="1511843" y="1196213"/>
              <a:ext cx="900300" cy="27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Titillium Web Light"/>
                  <a:cs typeface="Calibri" panose="020F0502020204030204" pitchFamily="34" charset="0"/>
                  <a:sym typeface="Titillium Web Light"/>
                </a:rPr>
                <a:t>Salidas</a:t>
              </a:r>
              <a:endParaRPr sz="1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itillium Web Light"/>
                <a:cs typeface="Calibri" panose="020F0502020204030204" pitchFamily="34" charset="0"/>
                <a:sym typeface="Titillium Web Light"/>
              </a:endParaRPr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1581950" y="1393575"/>
              <a:ext cx="900300" cy="191700"/>
            </a:xfrm>
            <a:prstGeom prst="rightArrow">
              <a:avLst>
                <a:gd name="adj1" fmla="val 41470"/>
                <a:gd name="adj2" fmla="val 65766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9" name="Google Shape;129;p17"/>
            <p:cNvSpPr txBox="1"/>
            <p:nvPr/>
          </p:nvSpPr>
          <p:spPr>
            <a:xfrm>
              <a:off x="1511802" y="823058"/>
              <a:ext cx="900300" cy="27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Titillium Web Light"/>
                  <a:cs typeface="Calibri" panose="020F0502020204030204" pitchFamily="34" charset="0"/>
                  <a:sym typeface="Titillium Web Light"/>
                </a:rPr>
                <a:t>Entradas</a:t>
              </a:r>
              <a:endParaRPr sz="1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itillium Web Light"/>
                <a:cs typeface="Calibri" panose="020F0502020204030204" pitchFamily="34" charset="0"/>
                <a:sym typeface="Titillium Web Light"/>
              </a:endParaRPr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1581900" y="1020750"/>
              <a:ext cx="900300" cy="191700"/>
            </a:xfrm>
            <a:prstGeom prst="rightArrow">
              <a:avLst>
                <a:gd name="adj1" fmla="val 41470"/>
                <a:gd name="adj2" fmla="val 65766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Google Shape;131;p17"/>
            <p:cNvSpPr txBox="1"/>
            <p:nvPr/>
          </p:nvSpPr>
          <p:spPr>
            <a:xfrm>
              <a:off x="4192002" y="1077300"/>
              <a:ext cx="900300" cy="27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Titillium Web Light"/>
                  <a:cs typeface="Calibri" panose="020F0502020204030204" pitchFamily="34" charset="0"/>
                  <a:sym typeface="Titillium Web Light"/>
                </a:rPr>
                <a:t>Reglas</a:t>
              </a:r>
              <a:endParaRPr sz="1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itillium Web Light"/>
                <a:cs typeface="Calibri" panose="020F0502020204030204" pitchFamily="34" charset="0"/>
                <a:sym typeface="Titillium Web Light"/>
              </a:endParaRPr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4106475" y="1278075"/>
              <a:ext cx="900300" cy="191700"/>
            </a:xfrm>
            <a:prstGeom prst="rightArrow">
              <a:avLst>
                <a:gd name="adj1" fmla="val 41470"/>
                <a:gd name="adj2" fmla="val 65766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l="7840" r="-7840"/>
          <a:stretch/>
        </p:blipFill>
        <p:spPr>
          <a:xfrm>
            <a:off x="3505226" y="3933220"/>
            <a:ext cx="804600" cy="804600"/>
          </a:xfrm>
          <a:prstGeom prst="heptagon">
            <a:avLst>
              <a:gd name="hf" fmla="val 102572"/>
              <a:gd name="vf" fmla="val 105210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34" name="Google Shape;134;p17"/>
          <p:cNvGrpSpPr/>
          <p:nvPr/>
        </p:nvGrpSpPr>
        <p:grpSpPr>
          <a:xfrm>
            <a:off x="740701" y="1088546"/>
            <a:ext cx="4356136" cy="1333264"/>
            <a:chOff x="1511802" y="823058"/>
            <a:chExt cx="3536399" cy="915892"/>
          </a:xfrm>
        </p:grpSpPr>
        <p:sp>
          <p:nvSpPr>
            <p:cNvPr id="135" name="Google Shape;135;p17"/>
            <p:cNvSpPr/>
            <p:nvPr/>
          </p:nvSpPr>
          <p:spPr>
            <a:xfrm>
              <a:off x="2516450" y="857250"/>
              <a:ext cx="1548600" cy="881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Programación tradicional</a:t>
              </a:r>
              <a:endParaRPr sz="18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1511843" y="1196213"/>
              <a:ext cx="900300" cy="27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Titillium Web Light"/>
                  <a:cs typeface="Calibri" panose="020F0502020204030204" pitchFamily="34" charset="0"/>
                  <a:sym typeface="Titillium Web Light"/>
                </a:rPr>
                <a:t>Entradas</a:t>
              </a:r>
              <a:endParaRPr sz="1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itillium Web Light"/>
                <a:cs typeface="Calibri" panose="020F0502020204030204" pitchFamily="34" charset="0"/>
                <a:sym typeface="Titillium Web Light"/>
              </a:endParaR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1581950" y="1393575"/>
              <a:ext cx="900300" cy="191700"/>
            </a:xfrm>
            <a:prstGeom prst="rightArrow">
              <a:avLst>
                <a:gd name="adj1" fmla="val 41470"/>
                <a:gd name="adj2" fmla="val 65766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1511802" y="823058"/>
              <a:ext cx="900300" cy="27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Titillium Web Light"/>
                  <a:cs typeface="Calibri" panose="020F0502020204030204" pitchFamily="34" charset="0"/>
                  <a:sym typeface="Titillium Web Light"/>
                </a:rPr>
                <a:t>Reglas</a:t>
              </a:r>
              <a:endParaRPr sz="1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itillium Web Light"/>
                <a:cs typeface="Calibri" panose="020F0502020204030204" pitchFamily="34" charset="0"/>
                <a:sym typeface="Titillium Web Light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1581900" y="1020750"/>
              <a:ext cx="900300" cy="191700"/>
            </a:xfrm>
            <a:prstGeom prst="rightArrow">
              <a:avLst>
                <a:gd name="adj1" fmla="val 41470"/>
                <a:gd name="adj2" fmla="val 65766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4147901" y="1075701"/>
              <a:ext cx="900300" cy="27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Titillium Web Light"/>
                  <a:cs typeface="Calibri" panose="020F0502020204030204" pitchFamily="34" charset="0"/>
                  <a:sym typeface="Titillium Web Light"/>
                </a:rPr>
                <a:t>Salidas</a:t>
              </a:r>
              <a:endParaRPr sz="16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itillium Web Light"/>
                <a:cs typeface="Calibri" panose="020F0502020204030204" pitchFamily="34" charset="0"/>
                <a:sym typeface="Titillium Web Light"/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4106475" y="1278075"/>
              <a:ext cx="900300" cy="191700"/>
            </a:xfrm>
            <a:prstGeom prst="rightArrow">
              <a:avLst>
                <a:gd name="adj1" fmla="val 41470"/>
                <a:gd name="adj2" fmla="val 65766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43" name="Google Shape;143;p17"/>
          <p:cNvPicPr preferRelativeResize="0"/>
          <p:nvPr/>
        </p:nvPicPr>
        <p:blipFill rotWithShape="1">
          <a:blip r:embed="rId4">
            <a:alphaModFix/>
          </a:blip>
          <a:srcRect l="8460" r="24873"/>
          <a:stretch/>
        </p:blipFill>
        <p:spPr>
          <a:xfrm>
            <a:off x="3508676" y="2012221"/>
            <a:ext cx="797700" cy="797700"/>
          </a:xfrm>
          <a:prstGeom prst="heptagon">
            <a:avLst>
              <a:gd name="hf" fmla="val 102572"/>
              <a:gd name="vf" fmla="val 105210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" name="Google Shape;76;p22">
            <a:extLst>
              <a:ext uri="{FF2B5EF4-FFF2-40B4-BE49-F238E27FC236}">
                <a16:creationId xmlns:a16="http://schemas.microsoft.com/office/drawing/2014/main" id="{40DE5761-A914-401A-99B2-7A87C086DDB6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ML vs programación tradicional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35C8C84D-7C3A-4B4F-AA57-74AAAACE0091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ML vs programación tradicional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DEAF7627-9D06-47D0-8A2F-ADE3B7A7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78" y="1009191"/>
            <a:ext cx="4044031" cy="20204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44F7316-18E7-45E2-AD03-C02B3C438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77" y="3166659"/>
            <a:ext cx="3708010" cy="183889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4D3DD63-E0CA-464A-8365-AE1D77351DC0}"/>
              </a:ext>
            </a:extLst>
          </p:cNvPr>
          <p:cNvSpPr txBox="1"/>
          <p:nvPr/>
        </p:nvSpPr>
        <p:spPr>
          <a:xfrm>
            <a:off x="4942801" y="1458792"/>
            <a:ext cx="3903595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Reglas:</a:t>
            </a:r>
          </a:p>
          <a:p>
            <a:endParaRPr lang="es-E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Titillium Web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If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sender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= 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  <a:hlinkClick r:id="rId4"/>
              </a:rPr>
              <a:t>promotions@online.com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-&gt; spam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If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title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contains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“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tax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review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” and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sender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domain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is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“online.com” -&gt; spam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Otherwise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-&gt; Good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Titillium Web"/>
            </a:endParaRPr>
          </a:p>
          <a:p>
            <a:endParaRPr lang="e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C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848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EB5BC2A7-F63E-41FF-BC39-F0923ECC095F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ML vs programación tradicional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B53715-F00B-4B62-8B25-1FE227F3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81" y="2951617"/>
            <a:ext cx="4449612" cy="187214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BF833F4-D80E-45A5-B776-3640FF492EBE}"/>
              </a:ext>
            </a:extLst>
          </p:cNvPr>
          <p:cNvSpPr txBox="1"/>
          <p:nvPr/>
        </p:nvSpPr>
        <p:spPr>
          <a:xfrm>
            <a:off x="4942801" y="1458792"/>
            <a:ext cx="3903595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Reglas:</a:t>
            </a:r>
          </a:p>
          <a:p>
            <a:endParaRPr lang="es-E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Titillium Web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If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sender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= 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  <a:hlinkClick r:id="rId3"/>
              </a:rPr>
              <a:t>promotions@online.com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-&gt; spam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If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title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contains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“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tax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review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” and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sender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domain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is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“online.com” -&gt; spam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If</a:t>
            </a: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body</a:t>
            </a: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contains</a:t>
            </a: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a </a:t>
            </a:r>
            <a:r>
              <a:rPr lang="es-E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word</a:t>
            </a: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“</a:t>
            </a:r>
            <a:r>
              <a:rPr lang="es-E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deposit</a:t>
            </a: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” -&gt; spam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Otherwise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-&gt; Good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Titillium Web"/>
            </a:endParaRPr>
          </a:p>
          <a:p>
            <a:endParaRPr lang="e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C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9445A150-EDEE-4B71-B566-C8FAA1F5A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78" y="1009191"/>
            <a:ext cx="4044031" cy="202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79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EB5BC2A7-F63E-41FF-BC39-F0923ECC095F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ML vs programación tradicional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BF833F4-D80E-45A5-B776-3640FF492EBE}"/>
              </a:ext>
            </a:extLst>
          </p:cNvPr>
          <p:cNvSpPr txBox="1"/>
          <p:nvPr/>
        </p:nvSpPr>
        <p:spPr>
          <a:xfrm>
            <a:off x="4942801" y="1458792"/>
            <a:ext cx="390359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Reglas:</a:t>
            </a:r>
          </a:p>
          <a:p>
            <a:endParaRPr lang="es-E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Titillium Web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If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sender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= 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  <a:hlinkClick r:id="rId2"/>
              </a:rPr>
              <a:t>promotions@online.com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-&gt; spam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If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title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contains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“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tax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review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” and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sender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domain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is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“online.com” -&gt; spam</a:t>
            </a:r>
          </a:p>
          <a:p>
            <a:pPr>
              <a:lnSpc>
                <a:spcPct val="150000"/>
              </a:lnSpc>
            </a:pP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               </a:t>
            </a:r>
            <a:r>
              <a:rPr lang="es-E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If</a:t>
            </a: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body</a:t>
            </a: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contains</a:t>
            </a: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a </a:t>
            </a:r>
            <a:r>
              <a:rPr lang="es-E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word</a:t>
            </a: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“</a:t>
            </a:r>
            <a:r>
              <a:rPr lang="es-E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deposit</a:t>
            </a: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”:</a:t>
            </a:r>
          </a:p>
          <a:p>
            <a:pPr lvl="3">
              <a:lnSpc>
                <a:spcPct val="150000"/>
              </a:lnSpc>
            </a:pP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               </a:t>
            </a:r>
            <a:r>
              <a:rPr lang="es-E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If</a:t>
            </a: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se</a:t>
            </a:r>
          </a:p>
          <a:p>
            <a:pPr lvl="3">
              <a:lnSpc>
                <a:spcPct val="150000"/>
              </a:lnSpc>
            </a:pPr>
            <a:r>
              <a:rPr lang="es-E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nder</a:t>
            </a: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domain</a:t>
            </a: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is</a:t>
            </a: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“test.com” -&gt; spam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If</a:t>
            </a: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body</a:t>
            </a: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&gt;= 100 </a:t>
            </a:r>
            <a:r>
              <a:rPr lang="es-E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words</a:t>
            </a: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-&gt; spam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Otherwise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-&gt; Good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Titillium Web"/>
            </a:endParaRPr>
          </a:p>
          <a:p>
            <a:endParaRPr lang="e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C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9445A150-EDEE-4B71-B566-C8FAA1F5A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78" y="1009191"/>
            <a:ext cx="4044031" cy="202043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5403BEA-05B8-49D8-B5E1-4D9A418CA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65" y="2929470"/>
            <a:ext cx="4528336" cy="188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13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22">
            <a:extLst>
              <a:ext uri="{FF2B5EF4-FFF2-40B4-BE49-F238E27FC236}">
                <a16:creationId xmlns:a16="http://schemas.microsoft.com/office/drawing/2014/main" id="{19D261A8-EA25-42B6-94F0-B20EB3DEF152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ML vs programación tradicional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D32A1A-EF41-4011-94BA-E8E045C7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3" y="2870140"/>
            <a:ext cx="3485206" cy="1860969"/>
          </a:xfrm>
          <a:prstGeom prst="rect">
            <a:avLst/>
          </a:prstGeom>
        </p:spPr>
      </p:pic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576DED5D-70EF-491A-8DE8-B049801AF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78" y="1009191"/>
            <a:ext cx="4044031" cy="202043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E246884-8D07-4568-B4F3-EB139A4E8D8E}"/>
              </a:ext>
            </a:extLst>
          </p:cNvPr>
          <p:cNvSpPr txBox="1"/>
          <p:nvPr/>
        </p:nvSpPr>
        <p:spPr>
          <a:xfrm>
            <a:off x="4774793" y="1088546"/>
            <a:ext cx="390359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Machine </a:t>
            </a:r>
            <a:r>
              <a:rPr lang="es-E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Learning</a:t>
            </a:r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 </a:t>
            </a:r>
            <a:r>
              <a:rPr lang="es-E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approach</a:t>
            </a:r>
            <a:endParaRPr lang="es-E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Titillium Web"/>
            </a:endParaRPr>
          </a:p>
          <a:p>
            <a:endParaRPr lang="es-E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Titillium We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Ejemplos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Etiquetas</a:t>
            </a:r>
          </a:p>
          <a:p>
            <a:endParaRPr lang="e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Características</a:t>
            </a:r>
          </a:p>
          <a:p>
            <a:endParaRPr lang="en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Length of title &gt; 10? true/false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Length of body&gt;10? true/false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Sender </a:t>
            </a: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promotions@online.com</a:t>
            </a: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 true/false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Sender </a:t>
            </a: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hpYOSKml@test.com</a:t>
            </a: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 true/false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Description contains “deposit”? </a:t>
            </a:r>
            <a:r>
              <a:rPr lang="es-CO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rue/false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FED6CF64-E4FE-4AB1-9DE1-484B2E4A5AF9}"/>
              </a:ext>
            </a:extLst>
          </p:cNvPr>
          <p:cNvSpPr/>
          <p:nvPr/>
        </p:nvSpPr>
        <p:spPr>
          <a:xfrm>
            <a:off x="3901284" y="3898539"/>
            <a:ext cx="873509" cy="189779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019E974-8E0B-4B03-82BD-2AC340F36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8302" y="3858745"/>
            <a:ext cx="1905266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20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A08173E1-268C-46E5-BA6C-1B18E0FA45C0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ML vs programación tradicional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8A91C8-5C1F-48B3-9D39-54FBA1931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1" y="3564950"/>
            <a:ext cx="1919530" cy="1231606"/>
          </a:xfrm>
          <a:prstGeom prst="rect">
            <a:avLst/>
          </a:prstGeo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824DE575-AA29-4113-958D-664DACABC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9" y="914586"/>
            <a:ext cx="4044031" cy="2020432"/>
          </a:xfrm>
          <a:prstGeom prst="rect">
            <a:avLst/>
          </a:prstGeom>
        </p:spPr>
      </p:pic>
      <p:pic>
        <p:nvPicPr>
          <p:cNvPr id="6" name="Imagen 5" descr="Forma&#10;&#10;Descripción generada automáticamente con confianza baja">
            <a:extLst>
              <a:ext uri="{FF2B5EF4-FFF2-40B4-BE49-F238E27FC236}">
                <a16:creationId xmlns:a16="http://schemas.microsoft.com/office/drawing/2014/main" id="{60055600-AEDE-40C3-9986-633B42082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299" y="4026072"/>
            <a:ext cx="524549" cy="524549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139CA09D-8110-4016-BED4-2C1D0A791BFE}"/>
              </a:ext>
            </a:extLst>
          </p:cNvPr>
          <p:cNvSpPr/>
          <p:nvPr/>
        </p:nvSpPr>
        <p:spPr>
          <a:xfrm>
            <a:off x="1921537" y="4216631"/>
            <a:ext cx="240113" cy="143433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F5750F65-06A2-4880-802D-918DFC6B830A}"/>
              </a:ext>
            </a:extLst>
          </p:cNvPr>
          <p:cNvSpPr/>
          <p:nvPr/>
        </p:nvSpPr>
        <p:spPr>
          <a:xfrm>
            <a:off x="2911497" y="4216629"/>
            <a:ext cx="240113" cy="143433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 descr="Forma&#10;&#10;Descripción generada automáticamente con confianza baja">
            <a:extLst>
              <a:ext uri="{FF2B5EF4-FFF2-40B4-BE49-F238E27FC236}">
                <a16:creationId xmlns:a16="http://schemas.microsoft.com/office/drawing/2014/main" id="{E07C60AD-5B5B-4A67-862E-ABF3FC6B9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474" y="3865391"/>
            <a:ext cx="754660" cy="75466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003B2DB-3580-447B-A0DA-C2679AE13579}"/>
              </a:ext>
            </a:extLst>
          </p:cNvPr>
          <p:cNvSpPr txBox="1"/>
          <p:nvPr/>
        </p:nvSpPr>
        <p:spPr>
          <a:xfrm>
            <a:off x="1415541" y="3077488"/>
            <a:ext cx="1296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Entrenamiento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E8866C5-93B5-413D-8866-CA336C184E9A}"/>
              </a:ext>
            </a:extLst>
          </p:cNvPr>
          <p:cNvSpPr txBox="1"/>
          <p:nvPr/>
        </p:nvSpPr>
        <p:spPr>
          <a:xfrm>
            <a:off x="6055204" y="1088546"/>
            <a:ext cx="1296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Despliegue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4515FE0-5A30-4621-BBA3-D7B93A3FE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105" y="3019227"/>
            <a:ext cx="1905266" cy="35247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53B86CF-C41A-452C-81E6-C136AF2415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819" y="1512426"/>
            <a:ext cx="2884810" cy="1170476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39E82F99-F442-45A2-99D9-F7B125C6BFDE}"/>
              </a:ext>
            </a:extLst>
          </p:cNvPr>
          <p:cNvSpPr/>
          <p:nvPr/>
        </p:nvSpPr>
        <p:spPr>
          <a:xfrm rot="5400000">
            <a:off x="6549682" y="2780963"/>
            <a:ext cx="240113" cy="143433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EAF731D0-1C17-4FC3-A4CA-E321D154D6B3}"/>
              </a:ext>
            </a:extLst>
          </p:cNvPr>
          <p:cNvSpPr/>
          <p:nvPr/>
        </p:nvSpPr>
        <p:spPr>
          <a:xfrm rot="5400000">
            <a:off x="6522930" y="3466532"/>
            <a:ext cx="240113" cy="143433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 descr="Forma&#10;&#10;Descripción generada automáticamente con confianza baja">
            <a:extLst>
              <a:ext uri="{FF2B5EF4-FFF2-40B4-BE49-F238E27FC236}">
                <a16:creationId xmlns:a16="http://schemas.microsoft.com/office/drawing/2014/main" id="{0016A011-4A97-413C-BCB0-449F881F2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408" y="3704796"/>
            <a:ext cx="754660" cy="754660"/>
          </a:xfrm>
          <a:prstGeom prst="rect">
            <a:avLst/>
          </a:prstGeom>
        </p:spPr>
      </p:pic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07A8CB11-D366-4F20-ACFA-A586D13DE457}"/>
              </a:ext>
            </a:extLst>
          </p:cNvPr>
          <p:cNvSpPr/>
          <p:nvPr/>
        </p:nvSpPr>
        <p:spPr>
          <a:xfrm>
            <a:off x="7231187" y="4010409"/>
            <a:ext cx="240113" cy="143433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6E3EFF3-7AAE-4745-9661-1DEF34440406}"/>
              </a:ext>
            </a:extLst>
          </p:cNvPr>
          <p:cNvSpPr txBox="1"/>
          <p:nvPr/>
        </p:nvSpPr>
        <p:spPr>
          <a:xfrm>
            <a:off x="7616595" y="3908852"/>
            <a:ext cx="1296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Spam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D718C39-D5F5-48A4-82D8-FBA68EEADB2A}"/>
              </a:ext>
            </a:extLst>
          </p:cNvPr>
          <p:cNvCxnSpPr/>
          <p:nvPr/>
        </p:nvCxnSpPr>
        <p:spPr>
          <a:xfrm>
            <a:off x="4572000" y="997113"/>
            <a:ext cx="0" cy="3875809"/>
          </a:xfrm>
          <a:prstGeom prst="line">
            <a:avLst/>
          </a:prstGeom>
          <a:ln w="1905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158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4D081F6D-631F-4C83-AB63-F210C87B579B}"/>
              </a:ext>
            </a:extLst>
          </p:cNvPr>
          <p:cNvSpPr txBox="1"/>
          <p:nvPr/>
        </p:nvSpPr>
        <p:spPr>
          <a:xfrm>
            <a:off x="157167" y="109080"/>
            <a:ext cx="7752041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Pasos para entrenar un modelo de ML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07B9EC3E-7DC7-4ED3-BE86-E29C7C810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90" y="1009191"/>
            <a:ext cx="7560734" cy="375212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655FC14-49E1-4B36-AE1E-3127DD75190E}"/>
              </a:ext>
            </a:extLst>
          </p:cNvPr>
          <p:cNvSpPr txBox="1"/>
          <p:nvPr/>
        </p:nvSpPr>
        <p:spPr>
          <a:xfrm>
            <a:off x="1234791" y="4988812"/>
            <a:ext cx="63036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800" dirty="0">
                <a:latin typeface="Calibri" panose="020F0502020204030204" pitchFamily="34" charset="0"/>
                <a:cs typeface="Calibri" panose="020F0502020204030204" pitchFamily="34" charset="0"/>
              </a:rPr>
              <a:t>https://github.com/UBC-CS/cpsc330/blob/master/lectures/01_intro.ipynb</a:t>
            </a:r>
          </a:p>
        </p:txBody>
      </p:sp>
    </p:spTree>
    <p:extLst>
      <p:ext uri="{BB962C8B-B14F-4D97-AF65-F5344CB8AC3E}">
        <p14:creationId xmlns:p14="http://schemas.microsoft.com/office/powerpoint/2010/main" val="3838156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1;p29" descr="Fases del proceso de CRISP-DM">
            <a:extLst>
              <a:ext uri="{FF2B5EF4-FFF2-40B4-BE49-F238E27FC236}">
                <a16:creationId xmlns:a16="http://schemas.microsoft.com/office/drawing/2014/main" id="{216187B6-16F5-4BFB-A7B9-69B6691D60E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3188" y="1088546"/>
            <a:ext cx="4078811" cy="38918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;p22">
            <a:extLst>
              <a:ext uri="{FF2B5EF4-FFF2-40B4-BE49-F238E27FC236}">
                <a16:creationId xmlns:a16="http://schemas.microsoft.com/office/drawing/2014/main" id="{1AD8CD69-A7E4-4B8F-BB0E-BA23248AF56C}"/>
              </a:ext>
            </a:extLst>
          </p:cNvPr>
          <p:cNvSpPr txBox="1"/>
          <p:nvPr/>
        </p:nvSpPr>
        <p:spPr>
          <a:xfrm>
            <a:off x="0" y="163145"/>
            <a:ext cx="9357548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595959"/>
              </a:buClr>
              <a:buSzPts val="2800"/>
            </a:pPr>
            <a:r>
              <a:rPr lang="en-US" sz="2400" b="1" dirty="0">
                <a:solidFill>
                  <a:schemeClr val="bg1"/>
                </a:solidFill>
                <a:latin typeface="Nunito Sans ExtraBold"/>
                <a:sym typeface="Calibri"/>
              </a:rPr>
              <a:t>Cross Industry Standard Process for Data Mining (CRISP-DM)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D768ADD6-CCD0-4564-9A5F-771811383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30148"/>
            <a:ext cx="4044031" cy="202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2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2</a:t>
            </a:fld>
            <a:endParaRPr lang="en"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 idx="4294967295"/>
          </p:nvPr>
        </p:nvSpPr>
        <p:spPr>
          <a:xfrm>
            <a:off x="3459597" y="717745"/>
            <a:ext cx="2273856" cy="7651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HOLA!</a:t>
            </a:r>
            <a:endParaRPr sz="6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4294967295"/>
          </p:nvPr>
        </p:nvSpPr>
        <p:spPr>
          <a:xfrm>
            <a:off x="814386" y="1726242"/>
            <a:ext cx="7515225" cy="3330575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/>
                </a:solidFill>
                <a:latin typeface="Calibri" panose="020F0502020204030204" pitchFamily="34" charset="0"/>
                <a:ea typeface="Titillium Web"/>
                <a:cs typeface="Calibri" panose="020F0502020204030204" pitchFamily="34" charset="0"/>
                <a:sym typeface="Titillium Web"/>
              </a:rPr>
              <a:t>Soy Juan David Martínez</a:t>
            </a:r>
            <a:endParaRPr sz="2400" b="1" dirty="0">
              <a:solidFill>
                <a:schemeClr val="bg1"/>
              </a:solidFill>
              <a:latin typeface="Calibri" panose="020F0502020204030204" pitchFamily="34" charset="0"/>
              <a:ea typeface="Titillium Web"/>
              <a:cs typeface="Calibri" panose="020F0502020204030204" pitchFamily="34" charset="0"/>
              <a:sym typeface="Titillium Web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Estudié ingeniería electrónica como pregrado y ahora me dedico a investigar utilizando ML como herramienta para resolver problemas de la sociedad.</a:t>
            </a:r>
            <a:endParaRPr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4">
            <a:alphaModFix/>
          </a:blip>
          <a:srcRect t="29273" r="2543"/>
          <a:stretch/>
        </p:blipFill>
        <p:spPr>
          <a:xfrm>
            <a:off x="2253436" y="3543648"/>
            <a:ext cx="4637127" cy="100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6;p22">
            <a:extLst>
              <a:ext uri="{FF2B5EF4-FFF2-40B4-BE49-F238E27FC236}">
                <a16:creationId xmlns:a16="http://schemas.microsoft.com/office/drawing/2014/main" id="{028F3A40-DB89-4F22-AC3D-02E0D28D1710}"/>
              </a:ext>
            </a:extLst>
          </p:cNvPr>
          <p:cNvSpPr txBox="1"/>
          <p:nvPr/>
        </p:nvSpPr>
        <p:spPr>
          <a:xfrm>
            <a:off x="157167" y="109080"/>
            <a:ext cx="7752041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CRISP-DM – Comprender el negocio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E20834B-4653-475E-A5E9-50AD59B29356}"/>
              </a:ext>
            </a:extLst>
          </p:cNvPr>
          <p:cNvSpPr txBox="1"/>
          <p:nvPr/>
        </p:nvSpPr>
        <p:spPr>
          <a:xfrm>
            <a:off x="4864096" y="1209579"/>
            <a:ext cx="390359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clientes se quejan del spam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Analizar qué tan grave es el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cs typeface="Calibri" panose="020F0502020204030204" pitchFamily="34" charset="0"/>
              </a:rPr>
              <a:t>¿Hay una solución simple?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cs typeface="Calibri" panose="020F0502020204030204" pitchFamily="34" charset="0"/>
              </a:rPr>
              <a:t>¿Podemos solucionarlo con ML?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1DB1B783-5152-4A84-A2EF-E43AA3F84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89" y="3211943"/>
            <a:ext cx="3023057" cy="1510345"/>
          </a:xfrm>
          <a:prstGeom prst="rect">
            <a:avLst/>
          </a:prstGeom>
        </p:spPr>
      </p:pic>
      <p:pic>
        <p:nvPicPr>
          <p:cNvPr id="9" name="Google Shape;121;p29" descr="Fases del proceso de CRISP-DM">
            <a:extLst>
              <a:ext uri="{FF2B5EF4-FFF2-40B4-BE49-F238E27FC236}">
                <a16:creationId xmlns:a16="http://schemas.microsoft.com/office/drawing/2014/main" id="{72FB234A-7B55-45DD-B18D-AFAF7016B4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152" y="1014019"/>
            <a:ext cx="2560826" cy="2299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3A80578-D210-4F0E-9490-236E5482C120}"/>
              </a:ext>
            </a:extLst>
          </p:cNvPr>
          <p:cNvCxnSpPr/>
          <p:nvPr/>
        </p:nvCxnSpPr>
        <p:spPr>
          <a:xfrm>
            <a:off x="4332819" y="1009191"/>
            <a:ext cx="0" cy="3875809"/>
          </a:xfrm>
          <a:prstGeom prst="line">
            <a:avLst/>
          </a:prstGeom>
          <a:ln w="1905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2054B38-8382-4FB0-B4A3-406EBBFC7658}"/>
              </a:ext>
            </a:extLst>
          </p:cNvPr>
          <p:cNvSpPr txBox="1"/>
          <p:nvPr/>
        </p:nvSpPr>
        <p:spPr>
          <a:xfrm>
            <a:off x="4864096" y="2690105"/>
            <a:ext cx="3903595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Reducir la cantidad de mensajes spam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Reducir la cantidad de quejas recibidas por los usuarios</a:t>
            </a:r>
          </a:p>
          <a:p>
            <a:pPr>
              <a:spcAft>
                <a:spcPts val="600"/>
              </a:spcAft>
            </a:pPr>
            <a:endParaRPr lang="e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 medible: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Reducir la cantidad de spam en un 50%</a:t>
            </a:r>
          </a:p>
        </p:txBody>
      </p:sp>
    </p:spTree>
    <p:extLst>
      <p:ext uri="{BB962C8B-B14F-4D97-AF65-F5344CB8AC3E}">
        <p14:creationId xmlns:p14="http://schemas.microsoft.com/office/powerpoint/2010/main" val="2849489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A35A12F4-5217-419E-B677-675A7D1D8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89" y="3211943"/>
            <a:ext cx="3023057" cy="1510345"/>
          </a:xfrm>
          <a:prstGeom prst="rect">
            <a:avLst/>
          </a:prstGeom>
        </p:spPr>
      </p:pic>
      <p:pic>
        <p:nvPicPr>
          <p:cNvPr id="2" name="Google Shape;121;p29" descr="Fases del proceso de CRISP-DM">
            <a:extLst>
              <a:ext uri="{FF2B5EF4-FFF2-40B4-BE49-F238E27FC236}">
                <a16:creationId xmlns:a16="http://schemas.microsoft.com/office/drawing/2014/main" id="{B3A96646-BF84-4098-8378-2C933B821B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152" y="1014019"/>
            <a:ext cx="2560826" cy="22993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;p22">
            <a:extLst>
              <a:ext uri="{FF2B5EF4-FFF2-40B4-BE49-F238E27FC236}">
                <a16:creationId xmlns:a16="http://schemas.microsoft.com/office/drawing/2014/main" id="{028F3A40-DB89-4F22-AC3D-02E0D28D1710}"/>
              </a:ext>
            </a:extLst>
          </p:cNvPr>
          <p:cNvSpPr txBox="1"/>
          <p:nvPr/>
        </p:nvSpPr>
        <p:spPr>
          <a:xfrm>
            <a:off x="157167" y="109080"/>
            <a:ext cx="7752041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CRISP-DM – Comprender los datos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B5ACB65-AD99-44B5-9D99-A05978E0577B}"/>
              </a:ext>
            </a:extLst>
          </p:cNvPr>
          <p:cNvCxnSpPr/>
          <p:nvPr/>
        </p:nvCxnSpPr>
        <p:spPr>
          <a:xfrm>
            <a:off x="4332819" y="1009191"/>
            <a:ext cx="0" cy="3875809"/>
          </a:xfrm>
          <a:prstGeom prst="line">
            <a:avLst/>
          </a:prstGeom>
          <a:ln w="1905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890D8279-FB20-4246-8141-F702BF30B413}"/>
              </a:ext>
            </a:extLst>
          </p:cNvPr>
          <p:cNvSpPr txBox="1"/>
          <p:nvPr/>
        </p:nvSpPr>
        <p:spPr>
          <a:xfrm>
            <a:off x="4864096" y="1209579"/>
            <a:ext cx="3903595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Identificar las fuentes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Botón de spam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¿Los datos son lo suficientemente buenos?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¿Los datos son confiables?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¿Los almacenamos de forma correcta?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¿La base de datos es lo suficientemente grande?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¿Necesitamos recolectar más datos?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EF8C933-F0BB-47D9-B6BE-BED8B5A9DE8F}"/>
              </a:ext>
            </a:extLst>
          </p:cNvPr>
          <p:cNvSpPr txBox="1"/>
          <p:nvPr/>
        </p:nvSpPr>
        <p:spPr>
          <a:xfrm>
            <a:off x="4864095" y="3202951"/>
            <a:ext cx="3903595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Preparar los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Transformar los datos para que se puedan entregar a un algoritmo de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Limpieza, imputación de datos faltantes, transformación de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628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A35A12F4-5217-419E-B677-675A7D1D8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89" y="3211943"/>
            <a:ext cx="3023057" cy="1510345"/>
          </a:xfrm>
          <a:prstGeom prst="rect">
            <a:avLst/>
          </a:prstGeom>
        </p:spPr>
      </p:pic>
      <p:pic>
        <p:nvPicPr>
          <p:cNvPr id="2" name="Google Shape;121;p29" descr="Fases del proceso de CRISP-DM">
            <a:extLst>
              <a:ext uri="{FF2B5EF4-FFF2-40B4-BE49-F238E27FC236}">
                <a16:creationId xmlns:a16="http://schemas.microsoft.com/office/drawing/2014/main" id="{B3A96646-BF84-4098-8378-2C933B821B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152" y="1014019"/>
            <a:ext cx="2560826" cy="22993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;p22">
            <a:extLst>
              <a:ext uri="{FF2B5EF4-FFF2-40B4-BE49-F238E27FC236}">
                <a16:creationId xmlns:a16="http://schemas.microsoft.com/office/drawing/2014/main" id="{028F3A40-DB89-4F22-AC3D-02E0D28D1710}"/>
              </a:ext>
            </a:extLst>
          </p:cNvPr>
          <p:cNvSpPr txBox="1"/>
          <p:nvPr/>
        </p:nvSpPr>
        <p:spPr>
          <a:xfrm>
            <a:off x="157167" y="109080"/>
            <a:ext cx="7752041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CRISP-DM – Modelar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B5ACB65-AD99-44B5-9D99-A05978E0577B}"/>
              </a:ext>
            </a:extLst>
          </p:cNvPr>
          <p:cNvCxnSpPr/>
          <p:nvPr/>
        </p:nvCxnSpPr>
        <p:spPr>
          <a:xfrm>
            <a:off x="4332819" y="1009191"/>
            <a:ext cx="0" cy="3875809"/>
          </a:xfrm>
          <a:prstGeom prst="line">
            <a:avLst/>
          </a:prstGeom>
          <a:ln w="1905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890D8279-FB20-4246-8141-F702BF30B413}"/>
              </a:ext>
            </a:extLst>
          </p:cNvPr>
          <p:cNvSpPr txBox="1"/>
          <p:nvPr/>
        </p:nvSpPr>
        <p:spPr>
          <a:xfrm>
            <a:off x="4864096" y="1209579"/>
            <a:ext cx="3903595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Entrenamiento del modelo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Intentar diferentes modelos que sean adecuados para los datos con los que está trabajando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Seleccionar el mejor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el modelo no es lo suficientemente bueno, devolverse al paso anterior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EF8C933-F0BB-47D9-B6BE-BED8B5A9DE8F}"/>
              </a:ext>
            </a:extLst>
          </p:cNvPr>
          <p:cNvSpPr txBox="1"/>
          <p:nvPr/>
        </p:nvSpPr>
        <p:spPr>
          <a:xfrm>
            <a:off x="4864095" y="3202951"/>
            <a:ext cx="390359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Preparar los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Incluir más datos y/o más características</a:t>
            </a:r>
            <a:endParaRPr lang="e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015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A35A12F4-5217-419E-B677-675A7D1D8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89" y="3211943"/>
            <a:ext cx="3023057" cy="1510345"/>
          </a:xfrm>
          <a:prstGeom prst="rect">
            <a:avLst/>
          </a:prstGeom>
        </p:spPr>
      </p:pic>
      <p:pic>
        <p:nvPicPr>
          <p:cNvPr id="2" name="Google Shape;121;p29" descr="Fases del proceso de CRISP-DM">
            <a:extLst>
              <a:ext uri="{FF2B5EF4-FFF2-40B4-BE49-F238E27FC236}">
                <a16:creationId xmlns:a16="http://schemas.microsoft.com/office/drawing/2014/main" id="{B3A96646-BF84-4098-8378-2C933B821B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152" y="1014019"/>
            <a:ext cx="2560826" cy="22993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;p22">
            <a:extLst>
              <a:ext uri="{FF2B5EF4-FFF2-40B4-BE49-F238E27FC236}">
                <a16:creationId xmlns:a16="http://schemas.microsoft.com/office/drawing/2014/main" id="{028F3A40-DB89-4F22-AC3D-02E0D28D1710}"/>
              </a:ext>
            </a:extLst>
          </p:cNvPr>
          <p:cNvSpPr txBox="1"/>
          <p:nvPr/>
        </p:nvSpPr>
        <p:spPr>
          <a:xfrm>
            <a:off x="157167" y="109080"/>
            <a:ext cx="7752041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CRISP-DM – Evaluar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B5ACB65-AD99-44B5-9D99-A05978E0577B}"/>
              </a:ext>
            </a:extLst>
          </p:cNvPr>
          <p:cNvCxnSpPr/>
          <p:nvPr/>
        </p:nvCxnSpPr>
        <p:spPr>
          <a:xfrm>
            <a:off x="4332819" y="1009191"/>
            <a:ext cx="0" cy="3875809"/>
          </a:xfrm>
          <a:prstGeom prst="line">
            <a:avLst/>
          </a:prstGeom>
          <a:ln w="1905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890D8279-FB20-4246-8141-F702BF30B413}"/>
              </a:ext>
            </a:extLst>
          </p:cNvPr>
          <p:cNvSpPr txBox="1"/>
          <p:nvPr/>
        </p:nvSpPr>
        <p:spPr>
          <a:xfrm>
            <a:off x="4864096" y="1209579"/>
            <a:ext cx="3903595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Evaluación del modelo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¿El modelo es lo suficientemente bueno?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¿Alcanzamos la meta propuesta?</a:t>
            </a:r>
          </a:p>
          <a:p>
            <a:pPr>
              <a:spcAft>
                <a:spcPts val="600"/>
              </a:spcAft>
            </a:pPr>
            <a:endParaRPr lang="e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Análisis retrospectivo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Re-evaluar la meta: reducir la cantidad de spam en un 30%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Dejar de trabajar en el proyecto </a:t>
            </a: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</a:t>
            </a:r>
            <a:endParaRPr lang="e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817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5A57376D-94D4-419F-A72F-E2E85D101B3F}"/>
              </a:ext>
            </a:extLst>
          </p:cNvPr>
          <p:cNvSpPr txBox="1"/>
          <p:nvPr/>
        </p:nvSpPr>
        <p:spPr>
          <a:xfrm>
            <a:off x="157167" y="109080"/>
            <a:ext cx="7752041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CRISP-DM – Desplegar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9F83032C-78EC-4986-9B93-FFE731C9F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89" y="3211943"/>
            <a:ext cx="3023057" cy="1510345"/>
          </a:xfrm>
          <a:prstGeom prst="rect">
            <a:avLst/>
          </a:prstGeom>
        </p:spPr>
      </p:pic>
      <p:pic>
        <p:nvPicPr>
          <p:cNvPr id="4" name="Google Shape;121;p29" descr="Fases del proceso de CRISP-DM">
            <a:extLst>
              <a:ext uri="{FF2B5EF4-FFF2-40B4-BE49-F238E27FC236}">
                <a16:creationId xmlns:a16="http://schemas.microsoft.com/office/drawing/2014/main" id="{F14270C3-F96F-41DD-9645-0A03B52281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152" y="1014019"/>
            <a:ext cx="2560826" cy="2299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489A718-B3C6-4A5C-B489-FD689D4E3A9D}"/>
              </a:ext>
            </a:extLst>
          </p:cNvPr>
          <p:cNvCxnSpPr/>
          <p:nvPr/>
        </p:nvCxnSpPr>
        <p:spPr>
          <a:xfrm>
            <a:off x="4332819" y="1009191"/>
            <a:ext cx="0" cy="3875809"/>
          </a:xfrm>
          <a:prstGeom prst="line">
            <a:avLst/>
          </a:prstGeom>
          <a:ln w="1905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B667E6B0-712E-41CC-B3ED-E23994712BB7}"/>
              </a:ext>
            </a:extLst>
          </p:cNvPr>
          <p:cNvSpPr txBox="1"/>
          <p:nvPr/>
        </p:nvSpPr>
        <p:spPr>
          <a:xfrm>
            <a:off x="4864096" y="1209579"/>
            <a:ext cx="3903595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Despliegue del modelo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Poner el modelo disponible para todos los usuarios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Monitorear el rendimiento del modelo en el tiempo (MLOps)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Asegurar la calidad u mantenibilidad del proyecto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Re-entrenar cuando sea necesario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263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6BF95BC8-3D8D-4F65-BE52-6BF83AFF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89" y="3211943"/>
            <a:ext cx="3023057" cy="1510345"/>
          </a:xfrm>
          <a:prstGeom prst="rect">
            <a:avLst/>
          </a:prstGeom>
        </p:spPr>
      </p:pic>
      <p:pic>
        <p:nvPicPr>
          <p:cNvPr id="6" name="Google Shape;121;p29" descr="Fases del proceso de CRISP-DM">
            <a:extLst>
              <a:ext uri="{FF2B5EF4-FFF2-40B4-BE49-F238E27FC236}">
                <a16:creationId xmlns:a16="http://schemas.microsoft.com/office/drawing/2014/main" id="{B834A49B-5D9A-40DA-8E10-D2F6C64290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152" y="1014019"/>
            <a:ext cx="2560826" cy="2299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B2C5386-5075-438F-93F4-D300399DB7AD}"/>
              </a:ext>
            </a:extLst>
          </p:cNvPr>
          <p:cNvCxnSpPr/>
          <p:nvPr/>
        </p:nvCxnSpPr>
        <p:spPr>
          <a:xfrm>
            <a:off x="4332819" y="1009191"/>
            <a:ext cx="0" cy="3875809"/>
          </a:xfrm>
          <a:prstGeom prst="line">
            <a:avLst/>
          </a:prstGeom>
          <a:ln w="1905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566D1F9-3F91-4DC9-A5D9-371B558EACFF}"/>
              </a:ext>
            </a:extLst>
          </p:cNvPr>
          <p:cNvSpPr txBox="1"/>
          <p:nvPr/>
        </p:nvSpPr>
        <p:spPr>
          <a:xfrm>
            <a:off x="4864096" y="1209579"/>
            <a:ext cx="390359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Iterar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¡Los proyectos con ML requieren varias iteraciones!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97D1A1A-F1A4-4F26-A545-C20B5440A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022" y="2571750"/>
            <a:ext cx="2981741" cy="1152686"/>
          </a:xfrm>
          <a:prstGeom prst="rect">
            <a:avLst/>
          </a:prstGeom>
        </p:spPr>
      </p:pic>
      <p:sp>
        <p:nvSpPr>
          <p:cNvPr id="11" name="Google Shape;76;p22">
            <a:extLst>
              <a:ext uri="{FF2B5EF4-FFF2-40B4-BE49-F238E27FC236}">
                <a16:creationId xmlns:a16="http://schemas.microsoft.com/office/drawing/2014/main" id="{4A655C39-B08B-430B-8123-C6BFAAE0DB1F}"/>
              </a:ext>
            </a:extLst>
          </p:cNvPr>
          <p:cNvSpPr txBox="1"/>
          <p:nvPr/>
        </p:nvSpPr>
        <p:spPr>
          <a:xfrm>
            <a:off x="157167" y="109080"/>
            <a:ext cx="7752041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CRISP-DM – Iterar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03235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72E4490E-2FCE-47BA-BC53-9C9C018418FD}"/>
              </a:ext>
            </a:extLst>
          </p:cNvPr>
          <p:cNvSpPr txBox="1"/>
          <p:nvPr/>
        </p:nvSpPr>
        <p:spPr>
          <a:xfrm>
            <a:off x="157167" y="109080"/>
            <a:ext cx="7752041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CRISP-DM – Resumen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3DE278-C53F-4743-B48B-AE5484D4ABAA}"/>
              </a:ext>
            </a:extLst>
          </p:cNvPr>
          <p:cNvSpPr txBox="1"/>
          <p:nvPr/>
        </p:nvSpPr>
        <p:spPr>
          <a:xfrm>
            <a:off x="493188" y="1088546"/>
            <a:ext cx="775204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Entendimiento del problema: </a:t>
            </a: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Definir una meta medible. Preguntarse, ¿necesitamos ML?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Entendimiento de los datos: </a:t>
            </a: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¿Tenemos los datos, son lo suficientemente buenos?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Preparación de los datos: </a:t>
            </a: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Transformar los datos en una tabla para entregar a un algoritmo de ML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Modelado: </a:t>
            </a: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Entrenar y seleccionar el mejor modelo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Evaluación: </a:t>
            </a: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Evaluar si se cumplió la meta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Despliegue: </a:t>
            </a: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Poner disponible el modelo para todos los usuarios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Iterar: </a:t>
            </a: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Empezar simple, aprender de la retroalimentación, mejorar</a:t>
            </a:r>
            <a:endParaRPr lang="en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834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FE4A084C-917F-4990-BBB9-EE8E041CDB82}"/>
              </a:ext>
            </a:extLst>
          </p:cNvPr>
          <p:cNvSpPr txBox="1"/>
          <p:nvPr/>
        </p:nvSpPr>
        <p:spPr>
          <a:xfrm>
            <a:off x="157167" y="109080"/>
            <a:ext cx="7752041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Libros recomendados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4" name="Imagen 3" descr="Imagen que contiene cd&#10;&#10;Descripción generada automáticamente">
            <a:extLst>
              <a:ext uri="{FF2B5EF4-FFF2-40B4-BE49-F238E27FC236}">
                <a16:creationId xmlns:a16="http://schemas.microsoft.com/office/drawing/2014/main" id="{699FACDA-40A0-460B-8E06-5396D3C6D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3" y="1041179"/>
            <a:ext cx="2836846" cy="3493653"/>
          </a:xfrm>
          <a:prstGeom prst="rect">
            <a:avLst/>
          </a:prstGeom>
        </p:spPr>
      </p:pic>
      <p:pic>
        <p:nvPicPr>
          <p:cNvPr id="6" name="Imagen 5" descr="Reptil con la imagen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46ACE4CC-F1CD-4E8B-BB59-0C6048FA8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49" y="1041178"/>
            <a:ext cx="2659058" cy="3493653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26AB8451-97C0-4F74-BF1C-A03232343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204" y="1041178"/>
            <a:ext cx="2836846" cy="349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57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/>
          <p:nvPr/>
        </p:nvSpPr>
        <p:spPr>
          <a:xfrm>
            <a:off x="685800" y="1059331"/>
            <a:ext cx="3718200" cy="3712500"/>
          </a:xfrm>
          <a:prstGeom prst="roundRect">
            <a:avLst>
              <a:gd name="adj" fmla="val 16667"/>
            </a:avLst>
          </a:prstGeom>
          <a:solidFill>
            <a:srgbClr val="FAFAF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775" y="3733131"/>
            <a:ext cx="24003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250" y="2616369"/>
            <a:ext cx="241935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/>
          <p:cNvPicPr preferRelativeResize="0"/>
          <p:nvPr/>
        </p:nvPicPr>
        <p:blipFill rotWithShape="1">
          <a:blip r:embed="rId5">
            <a:alphaModFix/>
          </a:blip>
          <a:srcRect t="8330" b="-8330"/>
          <a:stretch/>
        </p:blipFill>
        <p:spPr>
          <a:xfrm>
            <a:off x="887550" y="1642469"/>
            <a:ext cx="33147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0"/>
          <p:cNvSpPr txBox="1"/>
          <p:nvPr/>
        </p:nvSpPr>
        <p:spPr>
          <a:xfrm>
            <a:off x="1138050" y="1009881"/>
            <a:ext cx="28137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tillium Web"/>
                <a:ea typeface="Titillium Web"/>
                <a:cs typeface="Titillium Web"/>
                <a:sym typeface="Titillium Web"/>
              </a:rPr>
              <a:t>YouTube</a:t>
            </a:r>
            <a:endParaRPr sz="2400"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285" name="Google Shape;285;p30"/>
          <p:cNvGrpSpPr/>
          <p:nvPr/>
        </p:nvGrpSpPr>
        <p:grpSpPr>
          <a:xfrm>
            <a:off x="4676975" y="1034606"/>
            <a:ext cx="3718200" cy="3761950"/>
            <a:chOff x="4676975" y="1314525"/>
            <a:chExt cx="3718200" cy="3761950"/>
          </a:xfrm>
        </p:grpSpPr>
        <p:sp>
          <p:nvSpPr>
            <p:cNvPr id="286" name="Google Shape;286;p30"/>
            <p:cNvSpPr/>
            <p:nvPr/>
          </p:nvSpPr>
          <p:spPr>
            <a:xfrm>
              <a:off x="4676975" y="1363975"/>
              <a:ext cx="3718200" cy="3712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 txBox="1"/>
            <p:nvPr/>
          </p:nvSpPr>
          <p:spPr>
            <a:xfrm>
              <a:off x="5129225" y="1314525"/>
              <a:ext cx="2813700" cy="5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latin typeface="Titillium Web"/>
                  <a:ea typeface="Titillium Web"/>
                  <a:cs typeface="Titillium Web"/>
                  <a:sym typeface="Titillium Web"/>
                </a:rPr>
                <a:t>Cursos en línea</a:t>
              </a:r>
              <a:endParaRPr sz="2400" b="1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pic>
          <p:nvPicPr>
            <p:cNvPr id="288" name="Google Shape;288;p30"/>
            <p:cNvPicPr preferRelativeResize="0"/>
            <p:nvPr/>
          </p:nvPicPr>
          <p:blipFill rotWithShape="1">
            <a:blip r:embed="rId6">
              <a:alphaModFix/>
            </a:blip>
            <a:srcRect l="1240" r="2615"/>
            <a:stretch/>
          </p:blipFill>
          <p:spPr>
            <a:xfrm>
              <a:off x="4802525" y="2212025"/>
              <a:ext cx="3467100" cy="5151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49788" y="3192075"/>
              <a:ext cx="3372575" cy="1426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63;p3">
            <a:extLst>
              <a:ext uri="{FF2B5EF4-FFF2-40B4-BE49-F238E27FC236}">
                <a16:creationId xmlns:a16="http://schemas.microsoft.com/office/drawing/2014/main" id="{B514D0B7-0764-9441-B457-37408B98BDD1}"/>
              </a:ext>
            </a:extLst>
          </p:cNvPr>
          <p:cNvSpPr txBox="1">
            <a:spLocks/>
          </p:cNvSpPr>
          <p:nvPr/>
        </p:nvSpPr>
        <p:spPr>
          <a:xfrm>
            <a:off x="-64194" y="-47233"/>
            <a:ext cx="9144000" cy="113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ES"/>
            </a:defPPr>
            <a:lvl1pPr marR="0" lvl="0" indent="0" algn="ctr" defTabSz="12191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3333" b="1" i="0" u="none" strike="noStrike" kern="0" cap="none" spc="133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defRPr>
            </a:lvl1pPr>
            <a:lvl2pPr marL="914400" marR="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1371600" marR="0" lvl="2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1828800" marR="0" lvl="3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2286000" marR="0" lvl="4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2743200" marR="0" lvl="5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3200400" marR="0" lvl="6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3657600" marR="0" lvl="7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4114800" marR="0" lvl="8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algn="l">
              <a:tabLst>
                <a:tab pos="723900" algn="l"/>
              </a:tabLst>
            </a:pPr>
            <a:r>
              <a:rPr lang="es-CO" sz="24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  </a:t>
            </a:r>
            <a:r>
              <a:rPr lang="es-CO" sz="3000" dirty="0">
                <a:solidFill>
                  <a:schemeClr val="bg1"/>
                </a:solidFill>
                <a:latin typeface="Nunito Sans ExtraBold"/>
                <a:cs typeface="Arial"/>
                <a:sym typeface="Calibri"/>
              </a:rPr>
              <a:t>Aprendizaje continuo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6;p20">
            <a:extLst>
              <a:ext uri="{FF2B5EF4-FFF2-40B4-BE49-F238E27FC236}">
                <a16:creationId xmlns:a16="http://schemas.microsoft.com/office/drawing/2014/main" id="{BA24299A-EA1C-4F29-BA5F-8FDFCD667B98}"/>
              </a:ext>
            </a:extLst>
          </p:cNvPr>
          <p:cNvSpPr txBox="1"/>
          <p:nvPr/>
        </p:nvSpPr>
        <p:spPr>
          <a:xfrm>
            <a:off x="875657" y="1288741"/>
            <a:ext cx="7392686" cy="276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200000"/>
              </a:lnSpc>
              <a:spcBef>
                <a:spcPts val="0"/>
              </a:spcBef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Introducción a inteligencia artificial y aprendizaje de máquina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¿Cómo aprende una computadora?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Tipos de aprendizaje de máquina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Ciclo de vida de un proyecto de ML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Ejemplo práctico: Churn prediction with k-nn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71;p21">
            <a:extLst>
              <a:ext uri="{FF2B5EF4-FFF2-40B4-BE49-F238E27FC236}">
                <a16:creationId xmlns:a16="http://schemas.microsoft.com/office/drawing/2014/main" id="{2FE9A2D9-99EF-42F3-A347-932B2024A2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9200" y="553624"/>
            <a:ext cx="7289143" cy="5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 sz="3000" dirty="0">
                <a:solidFill>
                  <a:schemeClr val="accent5"/>
                </a:solidFill>
                <a:latin typeface="Nunito Sans ExtraBold"/>
                <a:cs typeface="Arial"/>
                <a:sym typeface="Calibri"/>
              </a:rPr>
              <a:t>Agenda</a:t>
            </a:r>
            <a:endParaRPr sz="3000" dirty="0">
              <a:solidFill>
                <a:schemeClr val="accent5"/>
              </a:solidFill>
              <a:latin typeface="Nunito Sans ExtraBold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body" idx="4294967295"/>
          </p:nvPr>
        </p:nvSpPr>
        <p:spPr>
          <a:xfrm>
            <a:off x="5660284" y="3013064"/>
            <a:ext cx="3186112" cy="1576388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7" name="Google Shape;76;p22">
            <a:extLst>
              <a:ext uri="{FF2B5EF4-FFF2-40B4-BE49-F238E27FC236}">
                <a16:creationId xmlns:a16="http://schemas.microsoft.com/office/drawing/2014/main" id="{9862BB7E-329A-4AC1-A169-FE0091FEEA3E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¿Qué es inteligencia artificial?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18" name="Google Shape;508;p32" descr="Picture 6">
            <a:extLst>
              <a:ext uri="{FF2B5EF4-FFF2-40B4-BE49-F238E27FC236}">
                <a16:creationId xmlns:a16="http://schemas.microsoft.com/office/drawing/2014/main" id="{8D7F09BA-99CA-4622-A873-AEC1418A6A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115" t="2987" r="17998"/>
          <a:stretch/>
        </p:blipFill>
        <p:spPr>
          <a:xfrm>
            <a:off x="566137" y="864122"/>
            <a:ext cx="2589219" cy="2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FE4923B-8F99-4C33-B289-8DDC7BCAD348}"/>
              </a:ext>
            </a:extLst>
          </p:cNvPr>
          <p:cNvSpPr txBox="1"/>
          <p:nvPr/>
        </p:nvSpPr>
        <p:spPr>
          <a:xfrm>
            <a:off x="451692" y="3314422"/>
            <a:ext cx="28678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buClr>
                <a:srgbClr val="06AAFC"/>
              </a:buClr>
              <a:buSzPts val="4600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Garamond"/>
                <a:cs typeface="Calibri" panose="020F0502020204030204" pitchFamily="34" charset="0"/>
                <a:sym typeface="Garamond"/>
              </a:rPr>
              <a:t>El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Garamond"/>
                <a:cs typeface="Calibri" panose="020F0502020204030204" pitchFamily="34" charset="0"/>
                <a:sym typeface="Garamond"/>
              </a:rPr>
              <a:t>objetivo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Garamond"/>
                <a:cs typeface="Calibri" panose="020F0502020204030204" pitchFamily="34" charset="0"/>
                <a:sym typeface="Garamond"/>
              </a:rPr>
              <a:t> de la IA</a:t>
            </a:r>
            <a:r>
              <a:rPr lang="en-US" sz="1400" kern="0" dirty="0">
                <a:solidFill>
                  <a:schemeClr val="tx1"/>
                </a:solidFill>
                <a:latin typeface="Calibri" panose="020F0502020204030204" pitchFamily="34" charset="0"/>
                <a:ea typeface="Garamond"/>
                <a:cs typeface="Calibri" panose="020F0502020204030204" pitchFamily="34" charset="0"/>
                <a:sym typeface="Garamond"/>
              </a:rPr>
              <a:t>  es </a:t>
            </a:r>
            <a:r>
              <a:rPr lang="en-US" sz="1400" kern="0" dirty="0" err="1">
                <a:solidFill>
                  <a:schemeClr val="tx1"/>
                </a:solidFill>
                <a:latin typeface="Calibri" panose="020F0502020204030204" pitchFamily="34" charset="0"/>
                <a:ea typeface="Garamond"/>
                <a:cs typeface="Calibri" panose="020F0502020204030204" pitchFamily="34" charset="0"/>
                <a:sym typeface="Garamond"/>
              </a:rPr>
              <a:t>lograr</a:t>
            </a:r>
            <a:r>
              <a:rPr lang="en-US" sz="1400" kern="0" dirty="0">
                <a:solidFill>
                  <a:schemeClr val="tx1"/>
                </a:solidFill>
                <a:latin typeface="Calibri" panose="020F0502020204030204" pitchFamily="34" charset="0"/>
                <a:ea typeface="Garamond"/>
                <a:cs typeface="Calibri" panose="020F0502020204030204" pitchFamily="34" charset="0"/>
                <a:sym typeface="Garamond"/>
              </a:rPr>
              <a:t> que </a:t>
            </a:r>
            <a:r>
              <a:rPr lang="en-US" sz="1400" kern="0" dirty="0" err="1">
                <a:solidFill>
                  <a:schemeClr val="tx1"/>
                </a:solidFill>
                <a:latin typeface="Calibri" panose="020F0502020204030204" pitchFamily="34" charset="0"/>
                <a:ea typeface="Garamond"/>
                <a:cs typeface="Calibri" panose="020F0502020204030204" pitchFamily="34" charset="0"/>
                <a:sym typeface="Garamond"/>
              </a:rPr>
              <a:t>los</a:t>
            </a:r>
            <a:r>
              <a:rPr lang="en-US" sz="1400" kern="0" dirty="0">
                <a:solidFill>
                  <a:schemeClr val="tx1"/>
                </a:solidFill>
                <a:latin typeface="Calibri" panose="020F0502020204030204" pitchFamily="34" charset="0"/>
                <a:ea typeface="Garamond"/>
                <a:cs typeface="Calibri" panose="020F0502020204030204" pitchFamily="34" charset="0"/>
                <a:sym typeface="Garamond"/>
              </a:rPr>
              <a:t> </a:t>
            </a:r>
            <a:r>
              <a:rPr lang="en-US" sz="1400" kern="0" dirty="0" err="1">
                <a:solidFill>
                  <a:schemeClr val="tx1"/>
                </a:solidFill>
                <a:latin typeface="Calibri" panose="020F0502020204030204" pitchFamily="34" charset="0"/>
                <a:ea typeface="Garamond"/>
                <a:cs typeface="Calibri" panose="020F0502020204030204" pitchFamily="34" charset="0"/>
                <a:sym typeface="Garamond"/>
              </a:rPr>
              <a:t>computadores</a:t>
            </a:r>
            <a:r>
              <a:rPr lang="en-US" sz="1400" kern="0" dirty="0">
                <a:solidFill>
                  <a:schemeClr val="tx1"/>
                </a:solidFill>
                <a:latin typeface="Calibri" panose="020F0502020204030204" pitchFamily="34" charset="0"/>
                <a:ea typeface="Garamond"/>
                <a:cs typeface="Calibri" panose="020F0502020204030204" pitchFamily="34" charset="0"/>
                <a:sym typeface="Garamond"/>
              </a:rPr>
              <a:t> </a:t>
            </a:r>
            <a:r>
              <a:rPr lang="en-US" sz="1400" kern="0" dirty="0" err="1">
                <a:solidFill>
                  <a:schemeClr val="tx1"/>
                </a:solidFill>
                <a:latin typeface="Calibri" panose="020F0502020204030204" pitchFamily="34" charset="0"/>
                <a:ea typeface="Garamond"/>
                <a:cs typeface="Calibri" panose="020F0502020204030204" pitchFamily="34" charset="0"/>
                <a:sym typeface="Garamond"/>
              </a:rPr>
              <a:t>hagan</a:t>
            </a:r>
            <a:r>
              <a:rPr lang="en-US" sz="1400" kern="0" dirty="0">
                <a:solidFill>
                  <a:schemeClr val="tx1"/>
                </a:solidFill>
                <a:latin typeface="Calibri" panose="020F0502020204030204" pitchFamily="34" charset="0"/>
                <a:ea typeface="Garamond"/>
                <a:cs typeface="Calibri" panose="020F0502020204030204" pitchFamily="34" charset="0"/>
                <a:sym typeface="Garamond"/>
              </a:rPr>
              <a:t> </a:t>
            </a:r>
            <a:r>
              <a:rPr lang="en-US" sz="1400" kern="0" dirty="0" err="1">
                <a:solidFill>
                  <a:schemeClr val="tx1"/>
                </a:solidFill>
                <a:latin typeface="Calibri" panose="020F0502020204030204" pitchFamily="34" charset="0"/>
                <a:ea typeface="Garamond"/>
                <a:cs typeface="Calibri" panose="020F0502020204030204" pitchFamily="34" charset="0"/>
                <a:sym typeface="Garamond"/>
              </a:rPr>
              <a:t>cosas</a:t>
            </a:r>
            <a:r>
              <a:rPr lang="en-US" sz="1400" kern="0" dirty="0">
                <a:solidFill>
                  <a:schemeClr val="tx1"/>
                </a:solidFill>
                <a:latin typeface="Calibri" panose="020F0502020204030204" pitchFamily="34" charset="0"/>
                <a:ea typeface="Garamond"/>
                <a:cs typeface="Calibri" panose="020F0502020204030204" pitchFamily="34" charset="0"/>
                <a:sym typeface="Garamond"/>
              </a:rPr>
              <a:t> que </a:t>
            </a:r>
            <a:r>
              <a:rPr lang="en-US" sz="1400" kern="0" dirty="0" err="1">
                <a:solidFill>
                  <a:schemeClr val="tx1"/>
                </a:solidFill>
                <a:latin typeface="Calibri" panose="020F0502020204030204" pitchFamily="34" charset="0"/>
                <a:ea typeface="Garamond"/>
                <a:cs typeface="Calibri" panose="020F0502020204030204" pitchFamily="34" charset="0"/>
                <a:sym typeface="Garamond"/>
              </a:rPr>
              <a:t>requieren</a:t>
            </a:r>
            <a:r>
              <a:rPr lang="en-US" sz="1400" kern="0" dirty="0">
                <a:solidFill>
                  <a:schemeClr val="tx1"/>
                </a:solidFill>
                <a:latin typeface="Calibri" panose="020F0502020204030204" pitchFamily="34" charset="0"/>
                <a:ea typeface="Garamond"/>
                <a:cs typeface="Calibri" panose="020F0502020204030204" pitchFamily="34" charset="0"/>
                <a:sym typeface="Garamond"/>
              </a:rPr>
              <a:t> </a:t>
            </a:r>
            <a:r>
              <a:rPr lang="en-US" sz="1400" kern="0" dirty="0" err="1">
                <a:solidFill>
                  <a:schemeClr val="tx1"/>
                </a:solidFill>
                <a:latin typeface="Calibri" panose="020F0502020204030204" pitchFamily="34" charset="0"/>
                <a:ea typeface="Garamond"/>
                <a:cs typeface="Calibri" panose="020F0502020204030204" pitchFamily="34" charset="0"/>
                <a:sym typeface="Garamond"/>
              </a:rPr>
              <a:t>inteligencia</a:t>
            </a:r>
            <a:r>
              <a:rPr lang="en-US" sz="1400" kern="0" dirty="0">
                <a:solidFill>
                  <a:schemeClr val="tx1"/>
                </a:solidFill>
                <a:latin typeface="Calibri" panose="020F0502020204030204" pitchFamily="34" charset="0"/>
                <a:ea typeface="Garamond"/>
                <a:cs typeface="Calibri" panose="020F0502020204030204" pitchFamily="34" charset="0"/>
                <a:sym typeface="Garamond"/>
              </a:rPr>
              <a:t> </a:t>
            </a:r>
            <a:r>
              <a:rPr lang="en-US" sz="1400" kern="0" dirty="0" err="1">
                <a:solidFill>
                  <a:schemeClr val="tx1"/>
                </a:solidFill>
                <a:latin typeface="Calibri" panose="020F0502020204030204" pitchFamily="34" charset="0"/>
                <a:ea typeface="Garamond"/>
                <a:cs typeface="Calibri" panose="020F0502020204030204" pitchFamily="34" charset="0"/>
                <a:sym typeface="Garamond"/>
              </a:rPr>
              <a:t>humana</a:t>
            </a:r>
            <a:r>
              <a:rPr lang="en-US" sz="1400" kern="0" dirty="0">
                <a:solidFill>
                  <a:schemeClr val="tx1"/>
                </a:solidFill>
                <a:latin typeface="Calibri" panose="020F0502020204030204" pitchFamily="34" charset="0"/>
                <a:ea typeface="Garamond"/>
                <a:cs typeface="Calibri" panose="020F0502020204030204" pitchFamily="34" charset="0"/>
                <a:sym typeface="Garamond"/>
              </a:rPr>
              <a:t>.</a:t>
            </a:r>
            <a:endParaRPr lang="en-US" sz="300" kern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235F239-2520-4A75-8BDA-8B0875DEC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82" y="4047508"/>
            <a:ext cx="3301898" cy="90011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7D7F43A6-2FB4-4D68-B870-5D276AF7428C}"/>
              </a:ext>
            </a:extLst>
          </p:cNvPr>
          <p:cNvSpPr txBox="1"/>
          <p:nvPr/>
        </p:nvSpPr>
        <p:spPr>
          <a:xfrm>
            <a:off x="4572000" y="1390130"/>
            <a:ext cx="3635062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 defTabSz="457200">
              <a:lnSpc>
                <a:spcPct val="110000"/>
              </a:lnSpc>
              <a:spcBef>
                <a:spcPts val="1500"/>
              </a:spcBef>
              <a:buClr>
                <a:srgbClr val="004785"/>
              </a:buClr>
              <a:buSzPts val="4800"/>
            </a:pPr>
            <a:r>
              <a:rPr lang="en-US" sz="14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“The theory and development of computer systems able to perform tasks that normally require human intelligence” - Merriam Webster</a:t>
            </a:r>
            <a:endParaRPr lang="en-US" sz="300" kern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57A8FA5-9D9E-4752-B0C0-23336280D720}"/>
              </a:ext>
            </a:extLst>
          </p:cNvPr>
          <p:cNvSpPr txBox="1"/>
          <p:nvPr/>
        </p:nvSpPr>
        <p:spPr>
          <a:xfrm>
            <a:off x="4572000" y="2724948"/>
            <a:ext cx="3337209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 defTabSz="457200">
              <a:lnSpc>
                <a:spcPct val="110000"/>
              </a:lnSpc>
              <a:spcBef>
                <a:spcPts val="1500"/>
              </a:spcBef>
              <a:buClr>
                <a:srgbClr val="004785"/>
              </a:buClr>
              <a:buSzPts val="4800"/>
            </a:pPr>
            <a:r>
              <a:rPr lang="en-US" sz="14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Understanding language, reasoning, speech recognition, decision-making, navigating the visual world, manipulating physical objects, etc.</a:t>
            </a:r>
            <a:endParaRPr lang="en-US" sz="300" kern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582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5EAA4681-E5A1-4BAF-9E55-F0C43093B232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¿Qué es aprendizaje de máquina?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BCBB8D9-2778-4DE3-ADCB-60BB3C99B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277" y="1459347"/>
            <a:ext cx="4146699" cy="271194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F72457B-9E22-46AA-B6AA-89B71124CB31}"/>
              </a:ext>
            </a:extLst>
          </p:cNvPr>
          <p:cNvSpPr txBox="1"/>
          <p:nvPr/>
        </p:nvSpPr>
        <p:spPr>
          <a:xfrm>
            <a:off x="343910" y="1421992"/>
            <a:ext cx="41466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"Machine learning is a branch of 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artificial intelligence (AI)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and computer science which focuses on the use of data and algorithms to imitate the way that humans learn, gradually improving its accuracy"</a:t>
            </a: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0B3240B-A57B-4163-AE8D-4127F91D156B}"/>
              </a:ext>
            </a:extLst>
          </p:cNvPr>
          <p:cNvSpPr txBox="1"/>
          <p:nvPr/>
        </p:nvSpPr>
        <p:spPr>
          <a:xfrm>
            <a:off x="343910" y="2512921"/>
            <a:ext cx="41280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 defTabSz="457200">
              <a:buClr>
                <a:srgbClr val="06AAFC"/>
              </a:buClr>
              <a:buSzPts val="4600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algoritmos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ML se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caracterizan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habilidad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aprender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datos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sin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explícitamente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programados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 algn="just" defTabSz="457200">
              <a:buClr>
                <a:srgbClr val="06AAFC"/>
              </a:buClr>
              <a:buSzPts val="46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 defTabSz="457200">
              <a:buClr>
                <a:srgbClr val="06AAFC"/>
              </a:buClr>
              <a:buSzPts val="4600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¡ML se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utiliza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comúnmente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hacer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predicciones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0341D96-369B-4982-A59C-0E13EA8B85FF}"/>
              </a:ext>
            </a:extLst>
          </p:cNvPr>
          <p:cNvSpPr txBox="1"/>
          <p:nvPr/>
        </p:nvSpPr>
        <p:spPr>
          <a:xfrm>
            <a:off x="1605592" y="4933276"/>
            <a:ext cx="79594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800" dirty="0">
                <a:solidFill>
                  <a:schemeClr val="tx1"/>
                </a:solidFill>
                <a:latin typeface="Inter"/>
              </a:rPr>
              <a:t>https://otech.uaeh.edu.mx/noti/index.php/machine-learning/los-conceptos-de-machine-learning-y-deep-learning-en-la-industria/</a:t>
            </a:r>
          </a:p>
        </p:txBody>
      </p:sp>
    </p:spTree>
    <p:extLst>
      <p:ext uri="{BB962C8B-B14F-4D97-AF65-F5344CB8AC3E}">
        <p14:creationId xmlns:p14="http://schemas.microsoft.com/office/powerpoint/2010/main" val="282415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body" idx="4294967295"/>
          </p:nvPr>
        </p:nvSpPr>
        <p:spPr>
          <a:xfrm>
            <a:off x="5660284" y="3013064"/>
            <a:ext cx="3186112" cy="1576388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1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77" name="Google Shape;77;p14"/>
          <p:cNvGrpSpPr/>
          <p:nvPr/>
        </p:nvGrpSpPr>
        <p:grpSpPr>
          <a:xfrm>
            <a:off x="311375" y="1061676"/>
            <a:ext cx="4983716" cy="3697148"/>
            <a:chOff x="207400" y="430350"/>
            <a:chExt cx="5773170" cy="4282800"/>
          </a:xfrm>
        </p:grpSpPr>
        <p:sp>
          <p:nvSpPr>
            <p:cNvPr id="78" name="Google Shape;78;p14"/>
            <p:cNvSpPr/>
            <p:nvPr/>
          </p:nvSpPr>
          <p:spPr>
            <a:xfrm>
              <a:off x="207400" y="430350"/>
              <a:ext cx="5572200" cy="4282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2115550" y="1428075"/>
              <a:ext cx="3560400" cy="2820600"/>
            </a:xfrm>
            <a:prstGeom prst="ellipse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3353100" y="2801100"/>
              <a:ext cx="2004900" cy="1212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1" name="Google Shape;81;p14"/>
            <p:cNvSpPr txBox="1"/>
            <p:nvPr/>
          </p:nvSpPr>
          <p:spPr>
            <a:xfrm>
              <a:off x="1581453" y="585750"/>
              <a:ext cx="3006769" cy="464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Calibri" panose="020F0502020204030204" pitchFamily="34" charset="0"/>
                  <a:ea typeface="Titillium Web"/>
                  <a:cs typeface="Calibri" panose="020F0502020204030204" pitchFamily="34" charset="0"/>
                  <a:sym typeface="Titillium Web"/>
                </a:rPr>
                <a:t>Inteligencia artificial (AI)</a:t>
              </a:r>
              <a:endParaRPr sz="1800" b="1" dirty="0">
                <a:latin typeface="Calibri" panose="020F0502020204030204" pitchFamily="34" charset="0"/>
                <a:ea typeface="Titillium Web"/>
                <a:cs typeface="Calibri" panose="020F0502020204030204" pitchFamily="34" charset="0"/>
                <a:sym typeface="Titillium Web"/>
              </a:endParaRPr>
            </a:p>
          </p:txBody>
        </p:sp>
        <p:sp>
          <p:nvSpPr>
            <p:cNvPr id="82" name="Google Shape;82;p14"/>
            <p:cNvSpPr txBox="1"/>
            <p:nvPr/>
          </p:nvSpPr>
          <p:spPr>
            <a:xfrm>
              <a:off x="2589459" y="1760225"/>
              <a:ext cx="3391111" cy="464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Titillium Web"/>
                </a:rPr>
                <a:t>Aprendizaje automático (ML)</a:t>
              </a:r>
              <a:endParaRPr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endParaRPr>
            </a:p>
          </p:txBody>
        </p:sp>
        <p:sp>
          <p:nvSpPr>
            <p:cNvPr id="83" name="Google Shape;83;p14"/>
            <p:cNvSpPr txBox="1"/>
            <p:nvPr/>
          </p:nvSpPr>
          <p:spPr>
            <a:xfrm>
              <a:off x="3319574" y="3111799"/>
              <a:ext cx="2553879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Titillium Web"/>
                </a:rPr>
                <a:t>Aprendizaje profundo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Titillium Web"/>
                </a:rPr>
                <a:t>DL</a:t>
              </a:r>
              <a:endParaRPr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endParaRPr>
            </a:p>
          </p:txBody>
        </p:sp>
        <p:sp>
          <p:nvSpPr>
            <p:cNvPr id="84" name="Google Shape;84;p14"/>
            <p:cNvSpPr txBox="1"/>
            <p:nvPr/>
          </p:nvSpPr>
          <p:spPr>
            <a:xfrm>
              <a:off x="520515" y="1704901"/>
              <a:ext cx="1947023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2032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Titillium Web Light"/>
                <a:buChar char="●"/>
              </a:pPr>
              <a:r>
                <a:rPr lang="en" sz="1200" dirty="0">
                  <a:latin typeface="Calibri" panose="020F0502020204030204" pitchFamily="34" charset="0"/>
                  <a:ea typeface="Titillium Web Light"/>
                  <a:cs typeface="Calibri" panose="020F0502020204030204" pitchFamily="34" charset="0"/>
                  <a:sym typeface="Titillium Web Light"/>
                </a:rPr>
                <a:t>Sistemas lógicos</a:t>
              </a:r>
              <a:endParaRPr sz="1200" dirty="0">
                <a:latin typeface="Calibri" panose="020F0502020204030204" pitchFamily="34" charset="0"/>
                <a:ea typeface="Titillium Web Light"/>
                <a:cs typeface="Calibri" panose="020F0502020204030204" pitchFamily="34" charset="0"/>
                <a:sym typeface="Titillium Web Light"/>
              </a:endParaRPr>
            </a:p>
          </p:txBody>
        </p:sp>
        <p:sp>
          <p:nvSpPr>
            <p:cNvPr id="85" name="Google Shape;85;p14"/>
            <p:cNvSpPr txBox="1"/>
            <p:nvPr/>
          </p:nvSpPr>
          <p:spPr>
            <a:xfrm>
              <a:off x="272445" y="2483700"/>
              <a:ext cx="2186739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2032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Titillium Web Light"/>
                <a:buChar char="●"/>
              </a:pPr>
              <a:r>
                <a:rPr lang="en" sz="1200" dirty="0">
                  <a:latin typeface="Calibri" panose="020F0502020204030204" pitchFamily="34" charset="0"/>
                  <a:ea typeface="Titillium Web Light"/>
                  <a:cs typeface="Calibri" panose="020F0502020204030204" pitchFamily="34" charset="0"/>
                  <a:sym typeface="Titillium Web Light"/>
                </a:rPr>
                <a:t>Sistemas expertos</a:t>
              </a:r>
              <a:endParaRPr sz="1200" dirty="0">
                <a:latin typeface="Calibri" panose="020F0502020204030204" pitchFamily="34" charset="0"/>
                <a:ea typeface="Titillium Web Light"/>
                <a:cs typeface="Calibri" panose="020F0502020204030204" pitchFamily="34" charset="0"/>
                <a:sym typeface="Titillium Web Light"/>
              </a:endParaRPr>
            </a:p>
          </p:txBody>
        </p:sp>
        <p:sp>
          <p:nvSpPr>
            <p:cNvPr id="86" name="Google Shape;86;p14"/>
            <p:cNvSpPr txBox="1"/>
            <p:nvPr/>
          </p:nvSpPr>
          <p:spPr>
            <a:xfrm>
              <a:off x="2341457" y="2224925"/>
              <a:ext cx="2814172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2032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Titillium Web Light"/>
                <a:buChar char="●"/>
              </a:pPr>
              <a:r>
                <a:rPr lang="en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Titillium Web Light"/>
                </a:rPr>
                <a:t>Árboles de decisión</a:t>
              </a:r>
              <a:endParaRPr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endParaRPr>
            </a:p>
          </p:txBody>
        </p:sp>
        <p:sp>
          <p:nvSpPr>
            <p:cNvPr id="87" name="Google Shape;87;p14"/>
            <p:cNvSpPr txBox="1"/>
            <p:nvPr/>
          </p:nvSpPr>
          <p:spPr>
            <a:xfrm>
              <a:off x="2190654" y="2734175"/>
              <a:ext cx="2240253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2032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Titillium Web Light"/>
                <a:buChar char="●"/>
              </a:pPr>
              <a:r>
                <a:rPr lang="en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Titillium Web Light"/>
                </a:rPr>
                <a:t>PCA</a:t>
              </a:r>
              <a:endParaRPr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endParaRPr>
            </a:p>
          </p:txBody>
        </p:sp>
        <p:sp>
          <p:nvSpPr>
            <p:cNvPr id="88" name="Google Shape;88;p14"/>
            <p:cNvSpPr txBox="1"/>
            <p:nvPr/>
          </p:nvSpPr>
          <p:spPr>
            <a:xfrm>
              <a:off x="2364620" y="3176838"/>
              <a:ext cx="1049801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indent="-203200">
                <a:buSzPts val="1400"/>
                <a:buFont typeface="Titillium Web Light"/>
                <a:buChar char="●"/>
              </a:pPr>
              <a:r>
                <a:rPr lang="en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Titillium Web Light"/>
                </a:rPr>
                <a:t>SVM</a:t>
              </a:r>
              <a:endParaRPr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EF4DFC0C-CFDC-B593-C990-1F34B3191F05}"/>
              </a:ext>
            </a:extLst>
          </p:cNvPr>
          <p:cNvSpPr txBox="1"/>
          <p:nvPr/>
        </p:nvSpPr>
        <p:spPr>
          <a:xfrm>
            <a:off x="5344689" y="1458792"/>
            <a:ext cx="350170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"/>
              </a:rPr>
              <a:t>Inteligencia artificial: </a:t>
            </a: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estudia los comportamientos inteligentes en dispositivos.</a:t>
            </a:r>
          </a:p>
          <a:p>
            <a:endParaRPr lang="e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</a:t>
            </a:r>
            <a:r>
              <a:rPr lang="es-MX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s-MX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s-MX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estudia los algoritmos que mejoran su rendimiento incorporando nuevos datos a un modelo existente.</a:t>
            </a:r>
          </a:p>
          <a:p>
            <a:endParaRPr lang="e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</a:t>
            </a:r>
            <a:r>
              <a:rPr lang="es-MX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s-MX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s-MX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usa algoritmos de redes neuronales artificiales para extraer características cada vez más complejas a partir de los datos de entrada, buscando mejorar su rendimiento</a:t>
            </a:r>
            <a:endParaRPr lang="e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C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Google Shape;76;p22">
            <a:extLst>
              <a:ext uri="{FF2B5EF4-FFF2-40B4-BE49-F238E27FC236}">
                <a16:creationId xmlns:a16="http://schemas.microsoft.com/office/drawing/2014/main" id="{DEECA403-5EDD-4539-88AA-4D2074687428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AI vs ML vs DL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891D159E-F6CE-4943-840C-AA0F88037E89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Ejemplos de IA, ML, DL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B89FB1-8236-4D48-B4A3-C1051274F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1" y="1088546"/>
            <a:ext cx="6830869" cy="3708010"/>
          </a:xfrm>
          <a:prstGeom prst="rect">
            <a:avLst/>
          </a:prstGeom>
        </p:spPr>
      </p:pic>
      <p:sp>
        <p:nvSpPr>
          <p:cNvPr id="7" name="Google Shape;66;p20">
            <a:extLst>
              <a:ext uri="{FF2B5EF4-FFF2-40B4-BE49-F238E27FC236}">
                <a16:creationId xmlns:a16="http://schemas.microsoft.com/office/drawing/2014/main" id="{F37C053F-C131-4281-9949-34CE569ACAA2}"/>
              </a:ext>
            </a:extLst>
          </p:cNvPr>
          <p:cNvSpPr txBox="1"/>
          <p:nvPr/>
        </p:nvSpPr>
        <p:spPr>
          <a:xfrm>
            <a:off x="6655385" y="1088546"/>
            <a:ext cx="2488615" cy="276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2000"/>
              <a:buFont typeface="Wingdings" panose="05000000000000000000" pitchFamily="2" charset="2"/>
              <a:buChar char="§"/>
            </a:pPr>
            <a:r>
              <a:rPr lang="es-ES" dirty="0" err="1">
                <a:solidFill>
                  <a:schemeClr val="tx1"/>
                </a:solidFill>
                <a:latin typeface="Inter"/>
                <a:hlinkClick r:id="rId3"/>
              </a:rPr>
              <a:t>Voice</a:t>
            </a:r>
            <a:r>
              <a:rPr lang="es-ES" dirty="0">
                <a:solidFill>
                  <a:schemeClr val="tx1"/>
                </a:solidFill>
                <a:latin typeface="Inter"/>
                <a:hlinkClick r:id="rId3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assistants</a:t>
            </a: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2000"/>
              <a:buFont typeface="Wingdings" panose="05000000000000000000" pitchFamily="2" charset="2"/>
              <a:buChar char="§"/>
            </a:pPr>
            <a:r>
              <a:rPr lang="es-ES" dirty="0">
                <a:solidFill>
                  <a:schemeClr val="tx1"/>
                </a:solidFill>
                <a:latin typeface="Inter"/>
                <a:hlinkClick r:id="rId4"/>
              </a:rPr>
              <a:t>Google </a:t>
            </a:r>
            <a:r>
              <a:rPr lang="es-ES" dirty="0" err="1">
                <a:solidFill>
                  <a:schemeClr val="tx1"/>
                </a:solidFill>
                <a:latin typeface="Inter"/>
                <a:hlinkClick r:id="rId4"/>
              </a:rPr>
              <a:t>news</a:t>
            </a:r>
            <a:endParaRPr lang="es-ES" dirty="0">
              <a:solidFill>
                <a:schemeClr val="tx1"/>
              </a:solidFill>
              <a:latin typeface="Inter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2000"/>
              <a:buFont typeface="Wingdings" panose="05000000000000000000" pitchFamily="2" charset="2"/>
              <a:buChar char="§"/>
            </a:pPr>
            <a:r>
              <a:rPr lang="es-ES" dirty="0" err="1">
                <a:solidFill>
                  <a:schemeClr val="tx1"/>
                </a:solidFill>
                <a:latin typeface="Inter"/>
                <a:hlinkClick r:id="rId5"/>
              </a:rPr>
              <a:t>Recommendation</a:t>
            </a:r>
            <a:r>
              <a:rPr lang="es-ES" dirty="0">
                <a:solidFill>
                  <a:schemeClr val="tx1"/>
                </a:solidFill>
                <a:latin typeface="Inter"/>
                <a:hlinkClick r:id="rId5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Inter"/>
                <a:hlinkClick r:id="rId5"/>
              </a:rPr>
              <a:t>systems</a:t>
            </a:r>
            <a:endParaRPr lang="es-ES" dirty="0">
              <a:solidFill>
                <a:schemeClr val="tx1"/>
              </a:solidFill>
              <a:latin typeface="Inter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2000"/>
              <a:buFont typeface="Wingdings" panose="05000000000000000000" pitchFamily="2" charset="2"/>
              <a:buChar char="§"/>
            </a:pPr>
            <a:r>
              <a:rPr lang="es-ES" dirty="0" err="1">
                <a:solidFill>
                  <a:schemeClr val="tx1"/>
                </a:solidFill>
                <a:latin typeface="Inter"/>
                <a:hlinkClick r:id="rId6"/>
              </a:rPr>
              <a:t>Face</a:t>
            </a:r>
            <a:r>
              <a:rPr lang="es-ES" dirty="0">
                <a:solidFill>
                  <a:schemeClr val="tx1"/>
                </a:solidFill>
                <a:latin typeface="Inter"/>
                <a:hlinkClick r:id="rId6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Inter"/>
                <a:hlinkClick r:id="rId6"/>
              </a:rPr>
              <a:t>recognition</a:t>
            </a:r>
            <a:endParaRPr lang="es-ES" dirty="0">
              <a:solidFill>
                <a:schemeClr val="tx1"/>
              </a:solidFill>
              <a:latin typeface="Inter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2000"/>
              <a:buFont typeface="Wingdings" panose="05000000000000000000" pitchFamily="2" charset="2"/>
              <a:buChar char="§"/>
            </a:pPr>
            <a:r>
              <a:rPr lang="es-ES" dirty="0" err="1">
                <a:solidFill>
                  <a:schemeClr val="tx1"/>
                </a:solidFill>
                <a:latin typeface="Inter"/>
                <a:hlinkClick r:id="rId7"/>
              </a:rPr>
              <a:t>Auto-completion</a:t>
            </a:r>
            <a:endParaRPr lang="es-ES" dirty="0">
              <a:solidFill>
                <a:schemeClr val="tx1"/>
              </a:solidFill>
              <a:latin typeface="Inter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2000"/>
              <a:buFont typeface="Wingdings" panose="05000000000000000000" pitchFamily="2" charset="2"/>
              <a:buChar char="§"/>
            </a:pPr>
            <a:r>
              <a:rPr lang="es-ES" dirty="0">
                <a:solidFill>
                  <a:schemeClr val="tx1"/>
                </a:solidFill>
                <a:latin typeface="Inter"/>
                <a:hlinkClick r:id="rId8"/>
              </a:rPr>
              <a:t>Stock </a:t>
            </a:r>
            <a:r>
              <a:rPr lang="es-ES" dirty="0" err="1">
                <a:solidFill>
                  <a:schemeClr val="tx1"/>
                </a:solidFill>
                <a:latin typeface="Inter"/>
                <a:hlinkClick r:id="rId8"/>
              </a:rPr>
              <a:t>market</a:t>
            </a:r>
            <a:r>
              <a:rPr lang="es-ES" dirty="0">
                <a:solidFill>
                  <a:schemeClr val="tx1"/>
                </a:solidFill>
                <a:latin typeface="Inter"/>
                <a:hlinkClick r:id="rId8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Inter"/>
                <a:hlinkClick r:id="rId8"/>
              </a:rPr>
              <a:t>prediction</a:t>
            </a:r>
            <a:endParaRPr lang="es-ES" dirty="0">
              <a:solidFill>
                <a:schemeClr val="tx1"/>
              </a:solidFill>
              <a:latin typeface="Inter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2000"/>
              <a:buFont typeface="Wingdings" panose="05000000000000000000" pitchFamily="2" charset="2"/>
              <a:buChar char="§"/>
            </a:pPr>
            <a:r>
              <a:rPr lang="es-ES" dirty="0" err="1">
                <a:solidFill>
                  <a:schemeClr val="tx1"/>
                </a:solidFill>
                <a:latin typeface="Inter"/>
                <a:hlinkClick r:id="rId9"/>
              </a:rPr>
              <a:t>Character</a:t>
            </a:r>
            <a:r>
              <a:rPr lang="es-ES" dirty="0">
                <a:solidFill>
                  <a:schemeClr val="tx1"/>
                </a:solidFill>
                <a:latin typeface="Inter"/>
                <a:hlinkClick r:id="rId9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Inter"/>
                <a:hlinkClick r:id="rId9"/>
              </a:rPr>
              <a:t>recognition</a:t>
            </a:r>
            <a:endParaRPr lang="es-ES" dirty="0">
              <a:solidFill>
                <a:schemeClr val="tx1"/>
              </a:solidFill>
              <a:latin typeface="Inter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2000"/>
              <a:buFont typeface="Wingdings" panose="05000000000000000000" pitchFamily="2" charset="2"/>
              <a:buChar char="§"/>
            </a:pPr>
            <a:r>
              <a:rPr lang="es-ES" dirty="0" err="1">
                <a:solidFill>
                  <a:schemeClr val="tx1"/>
                </a:solidFill>
                <a:latin typeface="Inter"/>
                <a:hlinkClick r:id="rId10"/>
              </a:rPr>
              <a:t>Self-driving</a:t>
            </a:r>
            <a:r>
              <a:rPr lang="es-ES" dirty="0">
                <a:solidFill>
                  <a:schemeClr val="tx1"/>
                </a:solidFill>
                <a:latin typeface="Inter"/>
                <a:hlinkClick r:id="rId10"/>
              </a:rPr>
              <a:t> car</a:t>
            </a:r>
            <a:endParaRPr lang="es-ES" dirty="0">
              <a:solidFill>
                <a:schemeClr val="tx1"/>
              </a:solidFill>
              <a:latin typeface="Inter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2000"/>
              <a:buFont typeface="Wingdings" panose="05000000000000000000" pitchFamily="2" charset="2"/>
              <a:buChar char="§"/>
            </a:pPr>
            <a:r>
              <a:rPr lang="es-ES" dirty="0" err="1">
                <a:solidFill>
                  <a:schemeClr val="tx1"/>
                </a:solidFill>
                <a:latin typeface="Inter"/>
                <a:hlinkClick r:id="rId11"/>
              </a:rPr>
              <a:t>Cancer</a:t>
            </a:r>
            <a:r>
              <a:rPr lang="es-ES" dirty="0">
                <a:solidFill>
                  <a:schemeClr val="tx1"/>
                </a:solidFill>
                <a:latin typeface="Inter"/>
                <a:hlinkClick r:id="rId11"/>
              </a:rPr>
              <a:t> diagnosis</a:t>
            </a:r>
            <a:endParaRPr lang="es-ES" dirty="0">
              <a:solidFill>
                <a:schemeClr val="tx1"/>
              </a:solidFill>
              <a:latin typeface="Inter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2000"/>
              <a:buFont typeface="Wingdings" panose="05000000000000000000" pitchFamily="2" charset="2"/>
              <a:buChar char="§"/>
            </a:pPr>
            <a:r>
              <a:rPr lang="es-ES" dirty="0" err="1">
                <a:solidFill>
                  <a:schemeClr val="tx1"/>
                </a:solidFill>
                <a:latin typeface="Inter"/>
                <a:hlinkClick r:id="rId12"/>
              </a:rPr>
              <a:t>Drug</a:t>
            </a:r>
            <a:r>
              <a:rPr lang="es-ES" dirty="0">
                <a:solidFill>
                  <a:schemeClr val="tx1"/>
                </a:solidFill>
                <a:latin typeface="Inter"/>
                <a:hlinkClick r:id="rId12"/>
              </a:rPr>
              <a:t> Discovery</a:t>
            </a:r>
            <a:endParaRPr lang="es-ES" dirty="0">
              <a:solidFill>
                <a:schemeClr val="tx1"/>
              </a:solidFill>
              <a:latin typeface="Inter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2000"/>
              <a:buFont typeface="Wingdings" panose="05000000000000000000" pitchFamily="2" charset="2"/>
              <a:buChar char="§"/>
            </a:pPr>
            <a:r>
              <a:rPr lang="es-ES" dirty="0" err="1">
                <a:solidFill>
                  <a:schemeClr val="tx1"/>
                </a:solidFill>
                <a:latin typeface="Inter"/>
                <a:hlinkClick r:id="rId13"/>
              </a:rPr>
              <a:t>AlphaGo</a:t>
            </a:r>
            <a:endParaRPr dirty="0">
              <a:solidFill>
                <a:schemeClr val="tx1"/>
              </a:solidFill>
              <a:latin typeface="Inter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B2AA700-CE5F-4A95-955E-B65E4368B08D}"/>
              </a:ext>
            </a:extLst>
          </p:cNvPr>
          <p:cNvSpPr txBox="1"/>
          <p:nvPr/>
        </p:nvSpPr>
        <p:spPr>
          <a:xfrm>
            <a:off x="1234791" y="4926698"/>
            <a:ext cx="56445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800" dirty="0">
                <a:latin typeface="Calibri" panose="020F0502020204030204" pitchFamily="34" charset="0"/>
                <a:cs typeface="Calibri" panose="020F0502020204030204" pitchFamily="34" charset="0"/>
              </a:rPr>
              <a:t>https://github.com/UBC-CS/cpsc330/blob/master/lectures/01_intro.ipynb</a:t>
            </a:r>
          </a:p>
        </p:txBody>
      </p:sp>
    </p:spTree>
    <p:extLst>
      <p:ext uri="{BB962C8B-B14F-4D97-AF65-F5344CB8AC3E}">
        <p14:creationId xmlns:p14="http://schemas.microsoft.com/office/powerpoint/2010/main" val="3880043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209D29F7-546E-4501-86B9-44840B1097C2}"/>
              </a:ext>
            </a:extLst>
          </p:cNvPr>
          <p:cNvSpPr txBox="1"/>
          <p:nvPr/>
        </p:nvSpPr>
        <p:spPr>
          <a:xfrm>
            <a:off x="157168" y="109080"/>
            <a:ext cx="812284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Tipos de ML: Aprendizaje supervisado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DED166FA-9E5C-4E17-8F3D-CD48C8FA2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08" y="2067966"/>
            <a:ext cx="775456" cy="77545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8397F43-B157-407E-AF77-961608C5AF24}"/>
              </a:ext>
            </a:extLst>
          </p:cNvPr>
          <p:cNvSpPr txBox="1"/>
          <p:nvPr/>
        </p:nvSpPr>
        <p:spPr>
          <a:xfrm>
            <a:off x="268905" y="1152360"/>
            <a:ext cx="2134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Inter"/>
              </a:rPr>
              <a:t>Training</a:t>
            </a:r>
            <a:endParaRPr lang="es-CO" sz="1800" b="1" dirty="0">
              <a:solidFill>
                <a:schemeClr val="tx1"/>
              </a:solidFill>
            </a:endParaRPr>
          </a:p>
        </p:txBody>
      </p:sp>
      <p:pic>
        <p:nvPicPr>
          <p:cNvPr id="5" name="Imagen 4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A8F1D8A5-EDEB-44C0-BAB0-0A9860829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05" y="1651685"/>
            <a:ext cx="555005" cy="369331"/>
          </a:xfrm>
          <a:prstGeom prst="rect">
            <a:avLst/>
          </a:prstGeom>
        </p:spPr>
      </p:pic>
      <p:pic>
        <p:nvPicPr>
          <p:cNvPr id="6" name="Imagen 5" descr="Un perro con la lengua de fuera&#10;&#10;Descripción generada automáticamente">
            <a:extLst>
              <a:ext uri="{FF2B5EF4-FFF2-40B4-BE49-F238E27FC236}">
                <a16:creationId xmlns:a16="http://schemas.microsoft.com/office/drawing/2014/main" id="{572ACA91-D8A3-4DD5-B38C-0AC768A6D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05" y="1922281"/>
            <a:ext cx="555005" cy="369331"/>
          </a:xfrm>
          <a:prstGeom prst="rect">
            <a:avLst/>
          </a:prstGeom>
        </p:spPr>
      </p:pic>
      <p:pic>
        <p:nvPicPr>
          <p:cNvPr id="7" name="Imagen 6" descr="Un perro con la lengua de fuera&#10;&#10;Descripción generada automáticamente">
            <a:extLst>
              <a:ext uri="{FF2B5EF4-FFF2-40B4-BE49-F238E27FC236}">
                <a16:creationId xmlns:a16="http://schemas.microsoft.com/office/drawing/2014/main" id="{99F14DEF-C6D0-4620-80F1-233D0DA92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03" y="1651685"/>
            <a:ext cx="555006" cy="369332"/>
          </a:xfrm>
          <a:prstGeom prst="rect">
            <a:avLst/>
          </a:prstGeom>
        </p:spPr>
      </p:pic>
      <p:pic>
        <p:nvPicPr>
          <p:cNvPr id="8" name="Imagen 7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0C554739-81E4-4B40-BBDD-F36907E48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81" y="1922281"/>
            <a:ext cx="555005" cy="369331"/>
          </a:xfrm>
          <a:prstGeom prst="rect">
            <a:avLst/>
          </a:prstGeom>
        </p:spPr>
      </p:pic>
      <p:pic>
        <p:nvPicPr>
          <p:cNvPr id="9" name="Imagen 8" descr="Perro con la lengua de fuera&#10;&#10;Descripción generada automáticamente">
            <a:extLst>
              <a:ext uri="{FF2B5EF4-FFF2-40B4-BE49-F238E27FC236}">
                <a16:creationId xmlns:a16="http://schemas.microsoft.com/office/drawing/2014/main" id="{8812CF10-4469-40DB-B288-8749B8064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943715" y="2321539"/>
            <a:ext cx="553235" cy="379711"/>
          </a:xfrm>
          <a:prstGeom prst="rect">
            <a:avLst/>
          </a:prstGeom>
        </p:spPr>
      </p:pic>
      <p:pic>
        <p:nvPicPr>
          <p:cNvPr id="10" name="Imagen 9" descr="Gato de color gris&#10;&#10;Descripción generada automáticamente">
            <a:extLst>
              <a:ext uri="{FF2B5EF4-FFF2-40B4-BE49-F238E27FC236}">
                <a16:creationId xmlns:a16="http://schemas.microsoft.com/office/drawing/2014/main" id="{27BDC573-365A-4C7A-B9ED-3B4169EE70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537" y="2644123"/>
            <a:ext cx="394074" cy="398601"/>
          </a:xfrm>
          <a:prstGeom prst="rect">
            <a:avLst/>
          </a:prstGeom>
        </p:spPr>
      </p:pic>
      <p:pic>
        <p:nvPicPr>
          <p:cNvPr id="11" name="Imagen 10" descr="Gato con la boca abierta&#10;&#10;Descripción generada automáticamente">
            <a:extLst>
              <a:ext uri="{FF2B5EF4-FFF2-40B4-BE49-F238E27FC236}">
                <a16:creationId xmlns:a16="http://schemas.microsoft.com/office/drawing/2014/main" id="{C85168ED-140B-435A-A536-B2C7FCBC50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611" y="2658757"/>
            <a:ext cx="555006" cy="369331"/>
          </a:xfrm>
          <a:prstGeom prst="rect">
            <a:avLst/>
          </a:prstGeom>
        </p:spPr>
      </p:pic>
      <p:pic>
        <p:nvPicPr>
          <p:cNvPr id="12" name="Imagen 11" descr="Gato con la boca abierta&#10;&#10;Descripción generada automáticamente">
            <a:extLst>
              <a:ext uri="{FF2B5EF4-FFF2-40B4-BE49-F238E27FC236}">
                <a16:creationId xmlns:a16="http://schemas.microsoft.com/office/drawing/2014/main" id="{D0D8F1DE-57DC-40AF-A1EB-D139B14A72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98536" y="3042722"/>
            <a:ext cx="408297" cy="271703"/>
          </a:xfrm>
          <a:prstGeom prst="rect">
            <a:avLst/>
          </a:prstGeom>
        </p:spPr>
      </p:pic>
      <p:pic>
        <p:nvPicPr>
          <p:cNvPr id="13" name="Imagen 12" descr="Gato con la boca abierta&#10;&#10;Descripción generada automáticamente">
            <a:extLst>
              <a:ext uri="{FF2B5EF4-FFF2-40B4-BE49-F238E27FC236}">
                <a16:creationId xmlns:a16="http://schemas.microsoft.com/office/drawing/2014/main" id="{28899B1A-C880-48BE-B1D6-B65C668D04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692609" y="3028088"/>
            <a:ext cx="555005" cy="286337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96B38015-3B46-4CE5-A4F4-31439E22A08B}"/>
              </a:ext>
            </a:extLst>
          </p:cNvPr>
          <p:cNvSpPr/>
          <p:nvPr/>
        </p:nvSpPr>
        <p:spPr>
          <a:xfrm>
            <a:off x="1366877" y="2381301"/>
            <a:ext cx="394074" cy="212041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03E7AA3-1DDB-458B-A577-02D8C4231EAB}"/>
              </a:ext>
            </a:extLst>
          </p:cNvPr>
          <p:cNvSpPr/>
          <p:nvPr/>
        </p:nvSpPr>
        <p:spPr>
          <a:xfrm>
            <a:off x="2838292" y="2372448"/>
            <a:ext cx="394074" cy="212041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 descr="Forma&#10;&#10;Descripción generada automáticamente con confianza baja">
            <a:extLst>
              <a:ext uri="{FF2B5EF4-FFF2-40B4-BE49-F238E27FC236}">
                <a16:creationId xmlns:a16="http://schemas.microsoft.com/office/drawing/2014/main" id="{89101CAA-2661-42DF-9A23-B1021AE8B3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0255" y="1964419"/>
            <a:ext cx="1115635" cy="111563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BA245DA-4AD3-442D-8E79-71179F2E2F4D}"/>
              </a:ext>
            </a:extLst>
          </p:cNvPr>
          <p:cNvSpPr txBox="1"/>
          <p:nvPr/>
        </p:nvSpPr>
        <p:spPr>
          <a:xfrm>
            <a:off x="2694710" y="3618726"/>
            <a:ext cx="18772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Inter"/>
              </a:rPr>
              <a:t>Output: </a:t>
            </a:r>
            <a:r>
              <a:rPr lang="en-US" sz="1400" dirty="0">
                <a:solidFill>
                  <a:schemeClr val="tx1"/>
                </a:solidFill>
                <a:latin typeface="Inter"/>
              </a:rPr>
              <a:t>Model that maps images to a labels</a:t>
            </a:r>
            <a:endParaRPr lang="es-CO" sz="1400" b="1" dirty="0">
              <a:solidFill>
                <a:schemeClr val="tx1"/>
              </a:solidFill>
            </a:endParaRPr>
          </a:p>
        </p:txBody>
      </p:sp>
      <p:pic>
        <p:nvPicPr>
          <p:cNvPr id="18" name="Imagen 17" descr="Forma&#10;&#10;Descripción generada automáticamente con confianza baja">
            <a:extLst>
              <a:ext uri="{FF2B5EF4-FFF2-40B4-BE49-F238E27FC236}">
                <a16:creationId xmlns:a16="http://schemas.microsoft.com/office/drawing/2014/main" id="{673F9ABD-AE6F-4BA5-899B-F503F17A18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4347" y="1976857"/>
            <a:ext cx="1115635" cy="1115635"/>
          </a:xfrm>
          <a:prstGeom prst="rect">
            <a:avLst/>
          </a:prstGeom>
        </p:spPr>
      </p:pic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21910909-6AB7-468C-978F-01726FBEF9FE}"/>
              </a:ext>
            </a:extLst>
          </p:cNvPr>
          <p:cNvSpPr/>
          <p:nvPr/>
        </p:nvSpPr>
        <p:spPr>
          <a:xfrm>
            <a:off x="5639064" y="2405373"/>
            <a:ext cx="394074" cy="212041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4DE86175-454F-425A-97BA-ACD9B4AFEA3D}"/>
              </a:ext>
            </a:extLst>
          </p:cNvPr>
          <p:cNvSpPr/>
          <p:nvPr/>
        </p:nvSpPr>
        <p:spPr>
          <a:xfrm>
            <a:off x="7291191" y="2407195"/>
            <a:ext cx="394074" cy="212041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DF0790C-391E-4F73-ABB0-7D1A3016CD39}"/>
              </a:ext>
            </a:extLst>
          </p:cNvPr>
          <p:cNvSpPr txBox="1"/>
          <p:nvPr/>
        </p:nvSpPr>
        <p:spPr>
          <a:xfrm>
            <a:off x="5307653" y="1252153"/>
            <a:ext cx="2134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Inter"/>
              </a:rPr>
              <a:t>Deployment</a:t>
            </a:r>
            <a:endParaRPr lang="es-CO" sz="1800" b="1" dirty="0">
              <a:solidFill>
                <a:schemeClr val="tx1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F0FC079-6E19-49D7-A97F-511495669D9A}"/>
              </a:ext>
            </a:extLst>
          </p:cNvPr>
          <p:cNvSpPr txBox="1"/>
          <p:nvPr/>
        </p:nvSpPr>
        <p:spPr>
          <a:xfrm>
            <a:off x="5051144" y="3630885"/>
            <a:ext cx="19607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ter"/>
              </a:rPr>
              <a:t>Input: </a:t>
            </a:r>
            <a:r>
              <a:rPr lang="en-US" dirty="0">
                <a:solidFill>
                  <a:schemeClr val="tx1"/>
                </a:solidFill>
                <a:latin typeface="Inter"/>
              </a:rPr>
              <a:t>Image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DFDEF30-F4B0-43E4-8A6C-8B86DF06C48B}"/>
              </a:ext>
            </a:extLst>
          </p:cNvPr>
          <p:cNvSpPr txBox="1"/>
          <p:nvPr/>
        </p:nvSpPr>
        <p:spPr>
          <a:xfrm>
            <a:off x="6820099" y="3605866"/>
            <a:ext cx="1960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ter"/>
              </a:rPr>
              <a:t>Output: </a:t>
            </a:r>
            <a:r>
              <a:rPr lang="en-US" dirty="0">
                <a:solidFill>
                  <a:schemeClr val="tx1"/>
                </a:solidFill>
                <a:latin typeface="Inter"/>
              </a:rPr>
              <a:t>Probability for each label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1E5C00F9-2F8D-4F02-B816-3D7CE578D89A}"/>
                  </a:ext>
                </a:extLst>
              </p:cNvPr>
              <p:cNvSpPr txBox="1"/>
              <p:nvPr/>
            </p:nvSpPr>
            <p:spPr>
              <a:xfrm>
                <a:off x="7683662" y="2013092"/>
                <a:ext cx="11971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𝑑𝑜𝑔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=0,99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1E5C00F9-2F8D-4F02-B816-3D7CE578D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662" y="2013092"/>
                <a:ext cx="1197187" cy="215444"/>
              </a:xfrm>
              <a:prstGeom prst="rect">
                <a:avLst/>
              </a:prstGeom>
              <a:blipFill>
                <a:blip r:embed="rId13"/>
                <a:stretch>
                  <a:fillRect l="-2538" r="-2030" b="-33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3EA0325D-CFA3-45B5-998E-5F8A3D7F71C0}"/>
                  </a:ext>
                </a:extLst>
              </p:cNvPr>
              <p:cNvSpPr txBox="1"/>
              <p:nvPr/>
            </p:nvSpPr>
            <p:spPr>
              <a:xfrm>
                <a:off x="7683662" y="2768012"/>
                <a:ext cx="1140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𝑐𝑎𝑡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=0,01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3EA0325D-CFA3-45B5-998E-5F8A3D7F7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662" y="2768012"/>
                <a:ext cx="1140762" cy="215444"/>
              </a:xfrm>
              <a:prstGeom prst="rect">
                <a:avLst/>
              </a:prstGeom>
              <a:blipFill>
                <a:blip r:embed="rId14"/>
                <a:stretch>
                  <a:fillRect l="-2660" r="-2128" b="-857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59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1973EED7-DBBC-48DE-91FF-BDBB4300C84F}"/>
              </a:ext>
            </a:extLst>
          </p:cNvPr>
          <p:cNvSpPr txBox="1"/>
          <p:nvPr/>
        </p:nvSpPr>
        <p:spPr>
          <a:xfrm>
            <a:off x="157168" y="109080"/>
            <a:ext cx="812284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Tipos de ML: Aprendizaje no supervisado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FA84DF8E-6567-49C4-8ADB-FD1706C68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08" y="2067966"/>
            <a:ext cx="775456" cy="77545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691C658-859B-4C4A-AEE6-922489D665C4}"/>
              </a:ext>
            </a:extLst>
          </p:cNvPr>
          <p:cNvSpPr txBox="1"/>
          <p:nvPr/>
        </p:nvSpPr>
        <p:spPr>
          <a:xfrm>
            <a:off x="268905" y="1152360"/>
            <a:ext cx="2134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Inter"/>
              </a:rPr>
              <a:t>Training</a:t>
            </a:r>
            <a:endParaRPr lang="es-CO" sz="1800" b="1" dirty="0">
              <a:solidFill>
                <a:schemeClr val="tx1"/>
              </a:solidFill>
            </a:endParaRPr>
          </a:p>
        </p:txBody>
      </p:sp>
      <p:pic>
        <p:nvPicPr>
          <p:cNvPr id="5" name="Imagen 4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15EB0473-A196-4794-B85A-B166D80FA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05" y="1818925"/>
            <a:ext cx="555005" cy="369331"/>
          </a:xfrm>
          <a:prstGeom prst="rect">
            <a:avLst/>
          </a:prstGeom>
        </p:spPr>
      </p:pic>
      <p:pic>
        <p:nvPicPr>
          <p:cNvPr id="6" name="Imagen 5" descr="Un perro con la lengua de fuera&#10;&#10;Descripción generada automáticamente">
            <a:extLst>
              <a:ext uri="{FF2B5EF4-FFF2-40B4-BE49-F238E27FC236}">
                <a16:creationId xmlns:a16="http://schemas.microsoft.com/office/drawing/2014/main" id="{C0183024-E524-40D5-8EB9-97EE86DB3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27" y="2738990"/>
            <a:ext cx="555005" cy="369331"/>
          </a:xfrm>
          <a:prstGeom prst="rect">
            <a:avLst/>
          </a:prstGeom>
        </p:spPr>
      </p:pic>
      <p:pic>
        <p:nvPicPr>
          <p:cNvPr id="7" name="Imagen 6" descr="Un perro con la lengua de fuera&#10;&#10;Descripción generada automáticamente">
            <a:extLst>
              <a:ext uri="{FF2B5EF4-FFF2-40B4-BE49-F238E27FC236}">
                <a16:creationId xmlns:a16="http://schemas.microsoft.com/office/drawing/2014/main" id="{5152EC8F-4B86-4143-9FD8-4AC8FF77E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03" y="1818925"/>
            <a:ext cx="555006" cy="369332"/>
          </a:xfrm>
          <a:prstGeom prst="rect">
            <a:avLst/>
          </a:prstGeom>
        </p:spPr>
      </p:pic>
      <p:pic>
        <p:nvPicPr>
          <p:cNvPr id="8" name="Imagen 7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E66F4C1C-E7FE-4909-BBAD-C9237EB4E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302" y="2469895"/>
            <a:ext cx="417702" cy="369331"/>
          </a:xfrm>
          <a:prstGeom prst="rect">
            <a:avLst/>
          </a:prstGeom>
        </p:spPr>
      </p:pic>
      <p:pic>
        <p:nvPicPr>
          <p:cNvPr id="9" name="Imagen 8" descr="Perro con la lengua de fuera&#10;&#10;Descripción generada automáticamente">
            <a:extLst>
              <a:ext uri="{FF2B5EF4-FFF2-40B4-BE49-F238E27FC236}">
                <a16:creationId xmlns:a16="http://schemas.microsoft.com/office/drawing/2014/main" id="{FD92C1DE-B17B-4B22-897B-EBE3E7EF7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943715" y="2312913"/>
            <a:ext cx="553235" cy="379711"/>
          </a:xfrm>
          <a:prstGeom prst="rect">
            <a:avLst/>
          </a:prstGeom>
        </p:spPr>
      </p:pic>
      <p:pic>
        <p:nvPicPr>
          <p:cNvPr id="10" name="Imagen 9" descr="Gato de color gris&#10;&#10;Descripción generada automáticamente">
            <a:extLst>
              <a:ext uri="{FF2B5EF4-FFF2-40B4-BE49-F238E27FC236}">
                <a16:creationId xmlns:a16="http://schemas.microsoft.com/office/drawing/2014/main" id="{8AB8EB16-D662-4CB9-B1B8-6DD91C3DA3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832" y="2188257"/>
            <a:ext cx="394074" cy="270596"/>
          </a:xfrm>
          <a:prstGeom prst="rect">
            <a:avLst/>
          </a:prstGeom>
        </p:spPr>
      </p:pic>
      <p:pic>
        <p:nvPicPr>
          <p:cNvPr id="11" name="Imagen 10" descr="Gato con la boca abierta&#10;&#10;Descripción generada automáticamente">
            <a:extLst>
              <a:ext uri="{FF2B5EF4-FFF2-40B4-BE49-F238E27FC236}">
                <a16:creationId xmlns:a16="http://schemas.microsoft.com/office/drawing/2014/main" id="{A88272C4-E1EC-4989-8938-F293D1E4BC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282" y="2178282"/>
            <a:ext cx="566824" cy="305646"/>
          </a:xfrm>
          <a:prstGeom prst="rect">
            <a:avLst/>
          </a:prstGeom>
        </p:spPr>
      </p:pic>
      <p:pic>
        <p:nvPicPr>
          <p:cNvPr id="12" name="Imagen 11" descr="Gato con la boca abierta&#10;&#10;Descripción generada automáticamente">
            <a:extLst>
              <a:ext uri="{FF2B5EF4-FFF2-40B4-BE49-F238E27FC236}">
                <a16:creationId xmlns:a16="http://schemas.microsoft.com/office/drawing/2014/main" id="{DFD1B9FF-2073-4F4E-BF6E-88448BA71A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55838" y="2839867"/>
            <a:ext cx="408297" cy="271703"/>
          </a:xfrm>
          <a:prstGeom prst="rect">
            <a:avLst/>
          </a:prstGeom>
        </p:spPr>
      </p:pic>
      <p:pic>
        <p:nvPicPr>
          <p:cNvPr id="13" name="Imagen 12" descr="Gato con la boca abierta&#10;&#10;Descripción generada automáticamente">
            <a:extLst>
              <a:ext uri="{FF2B5EF4-FFF2-40B4-BE49-F238E27FC236}">
                <a16:creationId xmlns:a16="http://schemas.microsoft.com/office/drawing/2014/main" id="{586345AE-27F3-43A0-972D-12E5E9A848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681549" y="2474245"/>
            <a:ext cx="555005" cy="28633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908CAFF-0D32-4969-8737-A04D07DEE196}"/>
              </a:ext>
            </a:extLst>
          </p:cNvPr>
          <p:cNvSpPr txBox="1"/>
          <p:nvPr/>
        </p:nvSpPr>
        <p:spPr>
          <a:xfrm>
            <a:off x="181949" y="3441421"/>
            <a:ext cx="1877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ter"/>
              </a:rPr>
              <a:t>Input: </a:t>
            </a:r>
            <a:r>
              <a:rPr lang="en-US" dirty="0">
                <a:solidFill>
                  <a:schemeClr val="tx1"/>
                </a:solidFill>
                <a:latin typeface="Inter"/>
              </a:rPr>
              <a:t>Images (without labels)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D779C854-6CA6-43D6-B8D4-A961B47C4728}"/>
              </a:ext>
            </a:extLst>
          </p:cNvPr>
          <p:cNvSpPr/>
          <p:nvPr/>
        </p:nvSpPr>
        <p:spPr>
          <a:xfrm>
            <a:off x="1366877" y="2381301"/>
            <a:ext cx="394074" cy="212041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3F57E67B-D3AA-4A9E-B632-53A039E6F2B2}"/>
              </a:ext>
            </a:extLst>
          </p:cNvPr>
          <p:cNvSpPr/>
          <p:nvPr/>
        </p:nvSpPr>
        <p:spPr>
          <a:xfrm>
            <a:off x="2838292" y="2372448"/>
            <a:ext cx="394074" cy="212041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Imagen 16" descr="Forma&#10;&#10;Descripción generada automáticamente con confianza baja">
            <a:extLst>
              <a:ext uri="{FF2B5EF4-FFF2-40B4-BE49-F238E27FC236}">
                <a16:creationId xmlns:a16="http://schemas.microsoft.com/office/drawing/2014/main" id="{76F0F473-A014-498A-B8DB-B86042CAC9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0255" y="1964419"/>
            <a:ext cx="1115635" cy="111563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541957B-B115-4652-BDB3-FC0B049512E5}"/>
              </a:ext>
            </a:extLst>
          </p:cNvPr>
          <p:cNvSpPr txBox="1"/>
          <p:nvPr/>
        </p:nvSpPr>
        <p:spPr>
          <a:xfrm>
            <a:off x="2816172" y="3413096"/>
            <a:ext cx="18772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Inter"/>
              </a:rPr>
              <a:t>Output: </a:t>
            </a:r>
            <a:r>
              <a:rPr lang="en-US" sz="1400" dirty="0">
                <a:solidFill>
                  <a:schemeClr val="tx1"/>
                </a:solidFill>
                <a:latin typeface="Inter"/>
              </a:rPr>
              <a:t>Model that finds similar groups (clusters)</a:t>
            </a:r>
            <a:endParaRPr lang="es-CO" sz="1400" b="1" dirty="0">
              <a:solidFill>
                <a:schemeClr val="tx1"/>
              </a:solidFill>
            </a:endParaRPr>
          </a:p>
        </p:txBody>
      </p:sp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B185A01D-B4B9-40DE-B0EF-4C5C43B277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4347" y="1976857"/>
            <a:ext cx="1115635" cy="1115635"/>
          </a:xfrm>
          <a:prstGeom prst="rect">
            <a:avLst/>
          </a:prstGeom>
        </p:spPr>
      </p:pic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754BE2AE-54C3-4A5E-BDB6-16C81F11D789}"/>
              </a:ext>
            </a:extLst>
          </p:cNvPr>
          <p:cNvSpPr/>
          <p:nvPr/>
        </p:nvSpPr>
        <p:spPr>
          <a:xfrm>
            <a:off x="5639064" y="2405373"/>
            <a:ext cx="394074" cy="212041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E09CB1C1-3534-415B-8A79-9325203912DA}"/>
              </a:ext>
            </a:extLst>
          </p:cNvPr>
          <p:cNvSpPr/>
          <p:nvPr/>
        </p:nvSpPr>
        <p:spPr>
          <a:xfrm>
            <a:off x="7291191" y="2407195"/>
            <a:ext cx="394074" cy="212041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77976C5-71BA-4E2A-A136-2EAB5FC2C9CE}"/>
              </a:ext>
            </a:extLst>
          </p:cNvPr>
          <p:cNvSpPr txBox="1"/>
          <p:nvPr/>
        </p:nvSpPr>
        <p:spPr>
          <a:xfrm>
            <a:off x="5307653" y="1252153"/>
            <a:ext cx="2134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Inter"/>
              </a:rPr>
              <a:t>Deployment</a:t>
            </a:r>
            <a:endParaRPr lang="es-CO" sz="1800" b="1" dirty="0">
              <a:solidFill>
                <a:schemeClr val="tx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B5DEF23-A519-4017-B077-B80A36B46D25}"/>
              </a:ext>
            </a:extLst>
          </p:cNvPr>
          <p:cNvSpPr txBox="1"/>
          <p:nvPr/>
        </p:nvSpPr>
        <p:spPr>
          <a:xfrm>
            <a:off x="5051144" y="3630885"/>
            <a:ext cx="19607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ter"/>
              </a:rPr>
              <a:t>Input: </a:t>
            </a:r>
            <a:r>
              <a:rPr lang="en-US" dirty="0">
                <a:solidFill>
                  <a:schemeClr val="tx1"/>
                </a:solidFill>
                <a:latin typeface="Inter"/>
              </a:rPr>
              <a:t>Image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4568C5E-573C-4F7C-A349-EF3C5FA89BA3}"/>
              </a:ext>
            </a:extLst>
          </p:cNvPr>
          <p:cNvSpPr txBox="1"/>
          <p:nvPr/>
        </p:nvSpPr>
        <p:spPr>
          <a:xfrm>
            <a:off x="6820099" y="3605866"/>
            <a:ext cx="19607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ter"/>
              </a:rPr>
              <a:t>Output: </a:t>
            </a:r>
            <a:r>
              <a:rPr lang="en-US" dirty="0">
                <a:solidFill>
                  <a:schemeClr val="tx1"/>
                </a:solidFill>
                <a:latin typeface="Inter"/>
              </a:rPr>
              <a:t>group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DDFD188D-75EF-4FA6-8479-176D359A2834}"/>
                  </a:ext>
                </a:extLst>
              </p:cNvPr>
              <p:cNvSpPr txBox="1"/>
              <p:nvPr/>
            </p:nvSpPr>
            <p:spPr>
              <a:xfrm>
                <a:off x="7898408" y="2357930"/>
                <a:ext cx="78784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𝐶𝑙𝑢𝑠𝑡𝑒𝑟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DDFD188D-75EF-4FA6-8479-176D359A2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408" y="2357930"/>
                <a:ext cx="787844" cy="215444"/>
              </a:xfrm>
              <a:prstGeom prst="rect">
                <a:avLst/>
              </a:prstGeom>
              <a:blipFill>
                <a:blip r:embed="rId13"/>
                <a:stretch>
                  <a:fillRect l="-4651" r="-3876" b="-857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agen 25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8539CAA1-6034-4D8F-9CFD-D3C9780FB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880" y="4288133"/>
            <a:ext cx="555005" cy="369331"/>
          </a:xfrm>
          <a:prstGeom prst="rect">
            <a:avLst/>
          </a:prstGeom>
        </p:spPr>
      </p:pic>
      <p:pic>
        <p:nvPicPr>
          <p:cNvPr id="27" name="Imagen 26" descr="Un perro con la lengua de fuera&#10;&#10;Descripción generada automáticamente">
            <a:extLst>
              <a:ext uri="{FF2B5EF4-FFF2-40B4-BE49-F238E27FC236}">
                <a16:creationId xmlns:a16="http://schemas.microsoft.com/office/drawing/2014/main" id="{19C24E13-3E51-4C76-8916-6A8098905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880" y="4558729"/>
            <a:ext cx="555005" cy="369331"/>
          </a:xfrm>
          <a:prstGeom prst="rect">
            <a:avLst/>
          </a:prstGeom>
        </p:spPr>
      </p:pic>
      <p:pic>
        <p:nvPicPr>
          <p:cNvPr id="28" name="Imagen 27" descr="Un perro con la lengua de fuera&#10;&#10;Descripción generada automáticamente">
            <a:extLst>
              <a:ext uri="{FF2B5EF4-FFF2-40B4-BE49-F238E27FC236}">
                <a16:creationId xmlns:a16="http://schemas.microsoft.com/office/drawing/2014/main" id="{3A18C50E-071B-4C96-95AF-8B5D3AFEF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978" y="4288133"/>
            <a:ext cx="555006" cy="369332"/>
          </a:xfrm>
          <a:prstGeom prst="rect">
            <a:avLst/>
          </a:prstGeom>
        </p:spPr>
      </p:pic>
      <p:pic>
        <p:nvPicPr>
          <p:cNvPr id="29" name="Imagen 28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97D7CF29-3AFA-4C5B-8A3A-34B380FA3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756" y="4558729"/>
            <a:ext cx="555005" cy="369331"/>
          </a:xfrm>
          <a:prstGeom prst="rect">
            <a:avLst/>
          </a:prstGeom>
        </p:spPr>
      </p:pic>
      <p:pic>
        <p:nvPicPr>
          <p:cNvPr id="30" name="Imagen 29" descr="Gato de color gris&#10;&#10;Descripción generada automáticamente">
            <a:extLst>
              <a:ext uri="{FF2B5EF4-FFF2-40B4-BE49-F238E27FC236}">
                <a16:creationId xmlns:a16="http://schemas.microsoft.com/office/drawing/2014/main" id="{52628707-264E-42C5-8A20-AB8871D92C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1035" y="4268319"/>
            <a:ext cx="394074" cy="398601"/>
          </a:xfrm>
          <a:prstGeom prst="rect">
            <a:avLst/>
          </a:prstGeom>
        </p:spPr>
      </p:pic>
      <p:pic>
        <p:nvPicPr>
          <p:cNvPr id="31" name="Imagen 30" descr="Gato con la boca abierta&#10;&#10;Descripción generada automáticamente">
            <a:extLst>
              <a:ext uri="{FF2B5EF4-FFF2-40B4-BE49-F238E27FC236}">
                <a16:creationId xmlns:a16="http://schemas.microsoft.com/office/drawing/2014/main" id="{C9F087E3-80C2-4296-8E11-149551E730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5109" y="4282953"/>
            <a:ext cx="555006" cy="369331"/>
          </a:xfrm>
          <a:prstGeom prst="rect">
            <a:avLst/>
          </a:prstGeom>
        </p:spPr>
      </p:pic>
      <p:pic>
        <p:nvPicPr>
          <p:cNvPr id="32" name="Imagen 31" descr="Gato con la boca abierta&#10;&#10;Descripción generada automáticamente">
            <a:extLst>
              <a:ext uri="{FF2B5EF4-FFF2-40B4-BE49-F238E27FC236}">
                <a16:creationId xmlns:a16="http://schemas.microsoft.com/office/drawing/2014/main" id="{02CF68DB-2695-4170-B673-F2E505A73E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781034" y="4666918"/>
            <a:ext cx="408297" cy="271703"/>
          </a:xfrm>
          <a:prstGeom prst="rect">
            <a:avLst/>
          </a:prstGeom>
        </p:spPr>
      </p:pic>
      <p:pic>
        <p:nvPicPr>
          <p:cNvPr id="33" name="Imagen 32" descr="Gato con la boca abierta&#10;&#10;Descripción generada automáticamente">
            <a:extLst>
              <a:ext uri="{FF2B5EF4-FFF2-40B4-BE49-F238E27FC236}">
                <a16:creationId xmlns:a16="http://schemas.microsoft.com/office/drawing/2014/main" id="{7F840AB2-90BE-4DEB-8A8E-D72494400C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175107" y="4652284"/>
            <a:ext cx="555005" cy="2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229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Eafi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Eafit" id="{09A1FEDD-FD90-45E3-B814-1466AAC67C6F}" vid="{EC9E961C-D0DD-48BE-A67E-E9433C482F9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TemaEafit</Template>
  <TotalTime>242</TotalTime>
  <Words>1257</Words>
  <Application>Microsoft Office PowerPoint</Application>
  <PresentationFormat>Presentación en pantalla (16:9)</PresentationFormat>
  <Paragraphs>211</Paragraphs>
  <Slides>28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7" baseType="lpstr">
      <vt:lpstr>Inter</vt:lpstr>
      <vt:lpstr>Nunito Sans ExtraBold</vt:lpstr>
      <vt:lpstr>Cambria Math</vt:lpstr>
      <vt:lpstr>Calibri</vt:lpstr>
      <vt:lpstr>Wingdings</vt:lpstr>
      <vt:lpstr>Titillium Web</vt:lpstr>
      <vt:lpstr>Arial</vt:lpstr>
      <vt:lpstr>Titillium Web Light</vt:lpstr>
      <vt:lpstr>TemaEafit</vt:lpstr>
      <vt:lpstr>Introducción al  aprendizaje de máquina  </vt:lpstr>
      <vt:lpstr>HOLA!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Aprendizaje automático de cero a uno  </dc:title>
  <cp:lastModifiedBy>JUAN DAVID MARTINEZ VARGAS</cp:lastModifiedBy>
  <cp:revision>8</cp:revision>
  <dcterms:modified xsi:type="dcterms:W3CDTF">2023-03-27T17:32:39Z</dcterms:modified>
</cp:coreProperties>
</file>